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19"/>
  </p:notesMasterIdLst>
  <p:sldIdLst>
    <p:sldId id="256" r:id="rId2"/>
    <p:sldId id="257" r:id="rId3"/>
    <p:sldId id="278" r:id="rId4"/>
    <p:sldId id="281" r:id="rId5"/>
    <p:sldId id="258" r:id="rId6"/>
    <p:sldId id="279" r:id="rId7"/>
    <p:sldId id="259" r:id="rId8"/>
    <p:sldId id="260" r:id="rId9"/>
    <p:sldId id="261" r:id="rId10"/>
    <p:sldId id="265" r:id="rId11"/>
    <p:sldId id="266" r:id="rId12"/>
    <p:sldId id="269" r:id="rId13"/>
    <p:sldId id="272" r:id="rId14"/>
    <p:sldId id="274" r:id="rId15"/>
    <p:sldId id="275" r:id="rId16"/>
    <p:sldId id="27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26A8C-244F-C44C-A4B7-263B7B2EBCEF}" type="datetimeFigureOut">
              <a:rPr lang="en-US" smtClean="0"/>
              <a:t>5/27/2015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396E7-DD68-9542-8B09-2767F9A6B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9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=uc-KjZjMw0I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396E7-DD68-9542-8B09-2767F9A6B1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47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=uYI1QgxTMTA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396E7-DD68-9542-8B09-2767F9A6B1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8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=5kCrnmBViwo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=Roayx-79cAs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396E7-DD68-9542-8B09-2767F9A6B1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5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</a:t>
            </a:r>
            <a:r>
              <a:rPr lang="en-US" dirty="0" err="1" smtClean="0"/>
              <a:t>YPgr-alTnQs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396E7-DD68-9542-8B09-2767F9A6B1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3BF6BF-B211-3241-96C0-BF4E036EA1A8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DFB60D-2829-0C49-9D10-AD2E2EFFF9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907" y="119405"/>
            <a:ext cx="8307387" cy="1619250"/>
          </a:xfrm>
        </p:spPr>
        <p:txBody>
          <a:bodyPr/>
          <a:lstStyle/>
          <a:p>
            <a:r>
              <a:rPr lang="en-US" sz="6000" dirty="0" smtClean="0"/>
              <a:t>Waves!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Swell is created as waves “sort themselves out” after a storm</a:t>
            </a:r>
          </a:p>
          <a:p>
            <a:r>
              <a:rPr lang="en-US" sz="2400" dirty="0" smtClean="0"/>
              <a:t>Crests are long and smooth</a:t>
            </a:r>
          </a:p>
          <a:p>
            <a:r>
              <a:rPr lang="en-US" sz="2400" dirty="0" smtClean="0"/>
              <a:t>Swell waves are “rolling” waves. They usually move in groups outward from a storm’s center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67" y="4478865"/>
            <a:ext cx="349250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Rogue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common saying is that “every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wave is the largest to hit the shore”</a:t>
            </a:r>
          </a:p>
          <a:p>
            <a:r>
              <a:rPr lang="en-US" sz="2400" dirty="0" smtClean="0"/>
              <a:t>A rogue wave is a very large wave which seems to appear out of nowhere. It is thought to be the addition of many small waves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534" y="4656667"/>
            <a:ext cx="4673600" cy="2003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Creates a Large Wave?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High wind Speed</a:t>
            </a:r>
          </a:p>
          <a:p>
            <a:r>
              <a:rPr lang="en-US" sz="2400" dirty="0" smtClean="0"/>
              <a:t>2. Winds that only blow in one direction</a:t>
            </a:r>
          </a:p>
          <a:p>
            <a:r>
              <a:rPr lang="en-US" sz="2400" dirty="0" smtClean="0"/>
              <a:t>3. Winds moving over a large area (large fetch)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Waves Break?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965887"/>
          </a:xfrm>
        </p:spPr>
        <p:txBody>
          <a:bodyPr>
            <a:noAutofit/>
          </a:bodyPr>
          <a:lstStyle/>
          <a:p>
            <a:r>
              <a:rPr lang="en-US" sz="2200" dirty="0" smtClean="0"/>
              <a:t>Waves begin to break (lose their shape) when they “feel” the bottom near the shore. (This is when the depth = half the wavelength)</a:t>
            </a:r>
          </a:p>
          <a:p>
            <a:r>
              <a:rPr lang="en-US" sz="2200" dirty="0" smtClean="0"/>
              <a:t>What happens?</a:t>
            </a:r>
          </a:p>
          <a:p>
            <a:pPr lvl="1"/>
            <a:r>
              <a:rPr lang="en-US" sz="2200" dirty="0" smtClean="0"/>
              <a:t>1. Wave speed decreases – although the wave moves faster at the crest, the wave topples over – like a runner that has been tripped.</a:t>
            </a:r>
          </a:p>
          <a:p>
            <a:pPr lvl="1"/>
            <a:r>
              <a:rPr lang="en-US" sz="2200" dirty="0" smtClean="0"/>
              <a:t>2. Wave length decreases</a:t>
            </a:r>
          </a:p>
          <a:p>
            <a:pPr lvl="1"/>
            <a:r>
              <a:rPr lang="en-US" sz="2200" dirty="0" smtClean="0"/>
              <a:t>3. Wave height increases – because the wave is getting taller (stretching), the crest becomes unstable and the wave breaks (falls over)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Breaking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1. Spilling Waves</a:t>
            </a:r>
          </a:p>
          <a:p>
            <a:pPr lvl="1"/>
            <a:r>
              <a:rPr lang="en-US" sz="2400" dirty="0" smtClean="0"/>
              <a:t>Most common type</a:t>
            </a:r>
          </a:p>
          <a:p>
            <a:pPr lvl="1"/>
            <a:r>
              <a:rPr lang="en-US" sz="2400" dirty="0" smtClean="0"/>
              <a:t>Occur on flat beach slope</a:t>
            </a:r>
          </a:p>
          <a:p>
            <a:pPr lvl="1"/>
            <a:r>
              <a:rPr lang="en-US" sz="2400" dirty="0" smtClean="0"/>
              <a:t>Roll in evenly over long distances</a:t>
            </a:r>
          </a:p>
          <a:p>
            <a:pPr lvl="1"/>
            <a:r>
              <a:rPr lang="en-US" sz="2400" dirty="0" smtClean="0"/>
              <a:t>Turbulent water and bubbles spill down over the front of the wave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Spilling Brea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2756646"/>
            <a:ext cx="35560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Breaking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2. Plunging Waves</a:t>
            </a:r>
          </a:p>
          <a:p>
            <a:pPr lvl="1"/>
            <a:r>
              <a:rPr lang="en-US" sz="2400" dirty="0" smtClean="0"/>
              <a:t>Occur on steep beach slope</a:t>
            </a:r>
          </a:p>
          <a:p>
            <a:pPr lvl="1"/>
            <a:r>
              <a:rPr lang="en-US" sz="2400" dirty="0" smtClean="0"/>
              <a:t>Crest of wave curls over a large air pocket, forms tunnel </a:t>
            </a:r>
          </a:p>
          <a:p>
            <a:pPr lvl="1"/>
            <a:r>
              <a:rPr lang="en-US" sz="2400" dirty="0" smtClean="0"/>
              <a:t>Surfers love this type!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Plunging Brea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900" y="4669366"/>
            <a:ext cx="3556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Breaking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Surging Breakers</a:t>
            </a:r>
          </a:p>
          <a:p>
            <a:pPr lvl="1"/>
            <a:r>
              <a:rPr lang="en-US" sz="2400" dirty="0" smtClean="0"/>
              <a:t>Don’t actually “break</a:t>
            </a:r>
            <a:r>
              <a:rPr lang="en-US" sz="2400" dirty="0"/>
              <a:t>” </a:t>
            </a:r>
            <a:endParaRPr lang="en-US" sz="2400" dirty="0" smtClean="0"/>
          </a:p>
          <a:p>
            <a:pPr lvl="1"/>
            <a:r>
              <a:rPr lang="en-US" sz="2400" dirty="0" smtClean="0"/>
              <a:t>Instead</a:t>
            </a:r>
            <a:r>
              <a:rPr lang="en-US" sz="2400" dirty="0"/>
              <a:t>, it rolls onto the steep beach. </a:t>
            </a:r>
            <a:endParaRPr lang="en-US" sz="2400" dirty="0" smtClean="0"/>
          </a:p>
          <a:p>
            <a:pPr lvl="1"/>
            <a:r>
              <a:rPr lang="en-US" sz="2400" dirty="0" smtClean="0"/>
              <a:t>These </a:t>
            </a:r>
            <a:r>
              <a:rPr lang="en-US" sz="2400" dirty="0"/>
              <a:t>kinds of breakers are known for their destructive nature.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Surging Break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00" y="4686299"/>
            <a:ext cx="35560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33" y="262466"/>
            <a:ext cx="4800599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994905"/>
            <a:ext cx="8308975" cy="1143000"/>
          </a:xfrm>
        </p:spPr>
        <p:txBody>
          <a:bodyPr/>
          <a:lstStyle/>
          <a:p>
            <a:r>
              <a:rPr lang="en-US" dirty="0" smtClean="0"/>
              <a:t>What are Waves?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558706"/>
            <a:ext cx="8308975" cy="3957013"/>
          </a:xfrm>
        </p:spPr>
        <p:txBody>
          <a:bodyPr>
            <a:noAutofit/>
          </a:bodyPr>
          <a:lstStyle/>
          <a:p>
            <a:r>
              <a:rPr lang="en-US" sz="2400" dirty="0" smtClean="0"/>
              <a:t>Wave motion is created by the transfer of energy through a material (in our case, water). Each molecule of water receives the energy and “passes” it to the next molecule.</a:t>
            </a:r>
          </a:p>
          <a:p>
            <a:r>
              <a:rPr lang="en-US" sz="2400" dirty="0" smtClean="0"/>
              <a:t>In theory, the water particles do not move as the energy passes.</a:t>
            </a:r>
          </a:p>
          <a:p>
            <a:r>
              <a:rPr lang="en-US" sz="2400" dirty="0" smtClean="0"/>
              <a:t>The particles of water either move back and forth or in an orbital pattern.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118098"/>
            <a:ext cx="8308975" cy="1143000"/>
          </a:xfrm>
        </p:spPr>
        <p:txBody>
          <a:bodyPr/>
          <a:lstStyle/>
          <a:p>
            <a:r>
              <a:rPr lang="en-US" dirty="0" smtClean="0"/>
              <a:t>What are Waves?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Imagine the fans at a baseball game doing the wave. The wave is “passed” around the stadium, but the fans don’t actually change their seats.</a:t>
            </a:r>
          </a:p>
          <a:p>
            <a:r>
              <a:rPr lang="en-US" sz="2400" dirty="0"/>
              <a:t>All waves need to have a source for the energy that they possess.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66" y="5029199"/>
            <a:ext cx="7874000" cy="160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7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25" y="1219199"/>
            <a:ext cx="8382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253569"/>
            <a:ext cx="8308975" cy="1143000"/>
          </a:xfrm>
        </p:spPr>
        <p:txBody>
          <a:bodyPr/>
          <a:lstStyle/>
          <a:p>
            <a:r>
              <a:rPr lang="en-US" dirty="0" smtClean="0"/>
              <a:t>Types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841311"/>
            <a:ext cx="8308975" cy="3491753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Progressive waves:</a:t>
            </a:r>
          </a:p>
          <a:p>
            <a:pPr lvl="1"/>
            <a:r>
              <a:rPr lang="en-US" sz="2400" dirty="0" smtClean="0"/>
              <a:t>These look like they’re going somewhere</a:t>
            </a:r>
          </a:p>
          <a:p>
            <a:pPr lvl="2"/>
            <a:r>
              <a:rPr lang="en-US" sz="2400" dirty="0" smtClean="0"/>
              <a:t>Wind-generated waves (caused by weather patterns)</a:t>
            </a:r>
          </a:p>
          <a:p>
            <a:pPr lvl="2"/>
            <a:r>
              <a:rPr lang="en-US" sz="2400" dirty="0" smtClean="0"/>
              <a:t>Sudden event waves (caused by nature – earthquake, volcano,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338234"/>
            <a:ext cx="8308975" cy="1143000"/>
          </a:xfrm>
        </p:spPr>
        <p:txBody>
          <a:bodyPr/>
          <a:lstStyle/>
          <a:p>
            <a:r>
              <a:rPr lang="en-US" dirty="0" smtClean="0"/>
              <a:t>Types of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Standing waves:</a:t>
            </a:r>
          </a:p>
          <a:p>
            <a:pPr lvl="1"/>
            <a:r>
              <a:rPr lang="en-US" sz="2400" dirty="0"/>
              <a:t>These are waves that become trapped in a bay or basin</a:t>
            </a:r>
          </a:p>
          <a:p>
            <a:pPr lvl="1"/>
            <a:r>
              <a:rPr lang="en-US" sz="2400" dirty="0"/>
              <a:t>The entire mass of water sloshes back and forth until the energy is used up.</a:t>
            </a:r>
          </a:p>
          <a:p>
            <a:pPr lvl="2"/>
            <a:r>
              <a:rPr lang="en-US" sz="2400" dirty="0"/>
              <a:t>Ex: water in a container or waves between a boat and the wharf.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665005"/>
            <a:ext cx="8308975" cy="1143000"/>
          </a:xfrm>
        </p:spPr>
        <p:txBody>
          <a:bodyPr/>
          <a:lstStyle/>
          <a:p>
            <a:r>
              <a:rPr lang="en-US" dirty="0" smtClean="0"/>
              <a:t>General Wave Characteristics</a:t>
            </a:r>
            <a:endParaRPr lang="en-US" dirty="0"/>
          </a:p>
        </p:txBody>
      </p:sp>
      <p:pic>
        <p:nvPicPr>
          <p:cNvPr id="4" name="Content Placeholder 3" descr="Wave Diagr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0073" r="-50073"/>
          <a:stretch>
            <a:fillRect/>
          </a:stretch>
        </p:blipFill>
        <p:spPr>
          <a:xfrm>
            <a:off x="69550" y="2344270"/>
            <a:ext cx="960821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711887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Wave height: the distance (in meters) from a trough to a crest</a:t>
            </a:r>
          </a:p>
          <a:p>
            <a:r>
              <a:rPr lang="en-US" sz="2400" dirty="0" smtClean="0"/>
              <a:t>Wavelength: the distance (in meters) between two crests</a:t>
            </a:r>
          </a:p>
          <a:p>
            <a:r>
              <a:rPr lang="en-US" sz="2400" dirty="0" smtClean="0"/>
              <a:t>Crest: the highest point on a wave</a:t>
            </a:r>
          </a:p>
          <a:p>
            <a:r>
              <a:rPr lang="en-US" sz="2400" dirty="0" smtClean="0"/>
              <a:t>Trough: the lowest point on a wave</a:t>
            </a:r>
          </a:p>
          <a:p>
            <a:r>
              <a:rPr lang="en-US" sz="2400" dirty="0" smtClean="0"/>
              <a:t>Amplitude: the distance (height) from the still water line to the crest</a:t>
            </a:r>
          </a:p>
          <a:p>
            <a:r>
              <a:rPr lang="en-US" sz="2400" dirty="0" smtClean="0"/>
              <a:t>Still water line: the height of the water with no energy present (midway between the crest and the trough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Frequency: the amount of wave lengths passing by a certain point in one second. Expressed in “wavelengths/second” or “Hertz”</a:t>
            </a:r>
          </a:p>
          <a:p>
            <a:r>
              <a:rPr lang="en-US" sz="2400" dirty="0" smtClean="0"/>
              <a:t>Period: the amount of time for one wavelength (2 successive crests) to pass a point. Usually measured in seconds</a:t>
            </a:r>
          </a:p>
          <a:p>
            <a:r>
              <a:rPr lang="en-US" sz="2400" dirty="0" smtClean="0"/>
              <a:t>Wave Speed: measure how quickly a wave moves through the water.</a:t>
            </a:r>
          </a:p>
          <a:p>
            <a:pPr lvl="5"/>
            <a:endParaRPr lang="en-US" dirty="0"/>
          </a:p>
        </p:txBody>
      </p:sp>
      <p:pic>
        <p:nvPicPr>
          <p:cNvPr id="4" name="Picture 3" descr="Wave Speed Equ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077" y="1127414"/>
            <a:ext cx="2859024" cy="1472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559</TotalTime>
  <Words>678</Words>
  <Application>Microsoft Office PowerPoint</Application>
  <PresentationFormat>On-screen Show (4:3)</PresentationFormat>
  <Paragraphs>72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Expo</vt:lpstr>
      <vt:lpstr>Waves!</vt:lpstr>
      <vt:lpstr>What are Waves?</vt:lpstr>
      <vt:lpstr>What are Waves?</vt:lpstr>
      <vt:lpstr>PowerPoint Presentation</vt:lpstr>
      <vt:lpstr>Types of Waves</vt:lpstr>
      <vt:lpstr>Types of Waves</vt:lpstr>
      <vt:lpstr>General Wave Characteristics</vt:lpstr>
      <vt:lpstr>Definitions:</vt:lpstr>
      <vt:lpstr>Definitions:</vt:lpstr>
      <vt:lpstr>What is Swell?</vt:lpstr>
      <vt:lpstr>Rogue Waves</vt:lpstr>
      <vt:lpstr>What Creates a Large Wave?</vt:lpstr>
      <vt:lpstr>How Do Waves Break?</vt:lpstr>
      <vt:lpstr>Types of Breaking Waves</vt:lpstr>
      <vt:lpstr>Types of Breaking Waves</vt:lpstr>
      <vt:lpstr>Types of Breaking Waves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Waves!</dc:title>
  <dc:creator>Carla Jackson</dc:creator>
  <cp:lastModifiedBy>Jeremy Barnes</cp:lastModifiedBy>
  <cp:revision>45</cp:revision>
  <dcterms:created xsi:type="dcterms:W3CDTF">2013-10-03T00:42:03Z</dcterms:created>
  <dcterms:modified xsi:type="dcterms:W3CDTF">2015-05-27T15:56:07Z</dcterms:modified>
</cp:coreProperties>
</file>