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E995603-FCAB-4844-88B8-06AE2CE10CA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4527114-005D-A346-AAB5-AAC7EC5097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Major Types of Coastal Zones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7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Sandy Beaches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Wildlife</a:t>
            </a:r>
          </a:p>
          <a:p>
            <a:pPr lvl="1"/>
            <a:r>
              <a:rPr lang="en-CA" sz="2400" dirty="0"/>
              <a:t>Salt tolerant plants</a:t>
            </a:r>
          </a:p>
          <a:p>
            <a:pPr lvl="1"/>
            <a:r>
              <a:rPr lang="en-CA" sz="2400" dirty="0"/>
              <a:t>Algae, beach grass</a:t>
            </a:r>
          </a:p>
          <a:p>
            <a:pPr lvl="1"/>
            <a:r>
              <a:rPr lang="en-CA" sz="2400" dirty="0"/>
              <a:t>Animals: </a:t>
            </a:r>
            <a:r>
              <a:rPr lang="en-CA" sz="2400" dirty="0" smtClean="0"/>
              <a:t>molluscs (snails, slugs) </a:t>
            </a:r>
            <a:r>
              <a:rPr lang="en-CA" sz="2400" dirty="0"/>
              <a:t>on shore</a:t>
            </a:r>
          </a:p>
          <a:p>
            <a:pPr lvl="1"/>
            <a:r>
              <a:rPr lang="en-CA" sz="2400" dirty="0" smtClean="0"/>
              <a:t>Crustaceans (crabs, barnacles), </a:t>
            </a:r>
            <a:r>
              <a:rPr lang="en-CA" sz="2400" dirty="0"/>
              <a:t>jellyfish, sand dollars in shallow waters</a:t>
            </a:r>
          </a:p>
          <a:p>
            <a:pPr lvl="1"/>
            <a:r>
              <a:rPr lang="en-CA" sz="2400" dirty="0"/>
              <a:t>Marine birds</a:t>
            </a:r>
            <a:endParaRPr lang="en-US" sz="2400" dirty="0"/>
          </a:p>
          <a:p>
            <a:r>
              <a:rPr lang="en-US" b="1" dirty="0" smtClean="0"/>
              <a:t>Human Activities</a:t>
            </a:r>
          </a:p>
          <a:p>
            <a:pPr lvl="1"/>
            <a:r>
              <a:rPr lang="en-CA" dirty="0"/>
              <a:t>Tourism</a:t>
            </a:r>
          </a:p>
          <a:p>
            <a:pPr lvl="1"/>
            <a:r>
              <a:rPr lang="en-CA" dirty="0"/>
              <a:t>Swimming</a:t>
            </a:r>
          </a:p>
          <a:p>
            <a:pPr lvl="1"/>
            <a:r>
              <a:rPr lang="en-CA" dirty="0"/>
              <a:t>recreation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Picture 5" descr="ns-kelly-peter-sw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9731" y="4116916"/>
            <a:ext cx="2914650" cy="1638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062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Marshes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CA" sz="3200" dirty="0"/>
              <a:t>Smelly, grassy, mud</a:t>
            </a:r>
          </a:p>
          <a:p>
            <a:pPr lvl="1"/>
            <a:r>
              <a:rPr lang="en-CA" sz="3200" dirty="0"/>
              <a:t>Found near estuaries and beaches</a:t>
            </a:r>
          </a:p>
          <a:p>
            <a:pPr lvl="1"/>
            <a:r>
              <a:rPr lang="en-CA" sz="3200" dirty="0"/>
              <a:t>Can extend to mudflat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5" descr="DHP0425900-DEV01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3512609"/>
            <a:ext cx="4740275" cy="3175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65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Marshes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/>
              <a:t>Challenges</a:t>
            </a:r>
            <a:r>
              <a:rPr lang="en-CA" dirty="0"/>
              <a:t> faced by the organisms in the area:</a:t>
            </a:r>
          </a:p>
          <a:p>
            <a:pPr lvl="1"/>
            <a:r>
              <a:rPr lang="en-CA" sz="2800" dirty="0"/>
              <a:t>Salt conditions change</a:t>
            </a:r>
          </a:p>
          <a:p>
            <a:pPr lvl="2"/>
            <a:r>
              <a:rPr lang="en-CA" sz="2800" dirty="0"/>
              <a:t>High salt content in summer</a:t>
            </a:r>
          </a:p>
          <a:p>
            <a:pPr lvl="2"/>
            <a:r>
              <a:rPr lang="en-CA" sz="2800" dirty="0"/>
              <a:t>Less salt content after rain and runoff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Content Placeholder 9" descr="salt marsh.jpg"/>
          <p:cNvPicPr>
            <a:picLocks noChangeAspect="1"/>
          </p:cNvPicPr>
          <p:nvPr/>
        </p:nvPicPr>
        <p:blipFill>
          <a:blip r:embed="rId2"/>
          <a:srcRect l="-11354" r="-11354"/>
          <a:stretch>
            <a:fillRect/>
          </a:stretch>
        </p:blipFill>
        <p:spPr>
          <a:xfrm>
            <a:off x="1425224" y="3704166"/>
            <a:ext cx="5870222" cy="29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88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Marshes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Wildlife</a:t>
            </a:r>
          </a:p>
          <a:p>
            <a:pPr lvl="1"/>
            <a:r>
              <a:rPr lang="en-CA" sz="2400" dirty="0"/>
              <a:t>Rushes, sea lavender, sedge (grasses)</a:t>
            </a:r>
          </a:p>
          <a:p>
            <a:pPr lvl="1"/>
            <a:r>
              <a:rPr lang="en-CA" sz="2400" dirty="0"/>
              <a:t>Mussels, dog whelks, crabs, worms, minnows, birds, fish</a:t>
            </a:r>
            <a:endParaRPr lang="en-US" sz="2400" dirty="0"/>
          </a:p>
          <a:p>
            <a:r>
              <a:rPr lang="en-US" b="1" dirty="0" smtClean="0"/>
              <a:t>Human Activities</a:t>
            </a:r>
          </a:p>
          <a:p>
            <a:pPr lvl="1"/>
            <a:r>
              <a:rPr lang="en-CA" sz="2400" dirty="0"/>
              <a:t>Bird watching</a:t>
            </a:r>
            <a:endParaRPr lang="en-US" sz="2400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9" descr="birdwatching-tern-festival-nova-scotia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051" y="4523939"/>
            <a:ext cx="3290887" cy="2187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967" y="3769659"/>
            <a:ext cx="2406033" cy="3088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059" y="4626536"/>
            <a:ext cx="2846206" cy="18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3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Mudflats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CA" dirty="0"/>
              <a:t>Silt, clay, fine sand, sloping shore</a:t>
            </a:r>
          </a:p>
          <a:p>
            <a:pPr lvl="1"/>
            <a:r>
              <a:rPr lang="en-CA" dirty="0"/>
              <a:t>Starting point for salt marsh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mud-falts-Nova-Scotia-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5282" y="2871083"/>
            <a:ext cx="4445000" cy="3438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471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Mudflats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b="1" dirty="0"/>
              <a:t>Challenges</a:t>
            </a:r>
            <a:r>
              <a:rPr lang="en-CA" sz="2800" dirty="0"/>
              <a:t> faced by the organisms in the area:</a:t>
            </a:r>
          </a:p>
          <a:p>
            <a:pPr lvl="1"/>
            <a:r>
              <a:rPr lang="en-CA" dirty="0"/>
              <a:t>Currents change the shape</a:t>
            </a:r>
          </a:p>
          <a:p>
            <a:pPr lvl="1"/>
            <a:r>
              <a:rPr lang="en-CA" dirty="0"/>
              <a:t>Salt levels vary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Gulls_in_south_pond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8107" y="3806120"/>
            <a:ext cx="4030662" cy="2690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842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Mudflats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Wildlife</a:t>
            </a:r>
          </a:p>
          <a:p>
            <a:pPr lvl="1"/>
            <a:r>
              <a:rPr lang="en-CA" sz="2400" dirty="0"/>
              <a:t>Few plants (some in upper region)</a:t>
            </a:r>
          </a:p>
          <a:p>
            <a:pPr lvl="1"/>
            <a:r>
              <a:rPr lang="en-CA" sz="2400" dirty="0"/>
              <a:t>Diatoms, </a:t>
            </a:r>
            <a:r>
              <a:rPr lang="en-CA" sz="2400" dirty="0" smtClean="0"/>
              <a:t>algae (microscopic to larger – kelp)</a:t>
            </a:r>
            <a:endParaRPr lang="en-CA" sz="2400" dirty="0" smtClean="0"/>
          </a:p>
          <a:p>
            <a:pPr lvl="1"/>
            <a:r>
              <a:rPr lang="en-CA" sz="2400" dirty="0" smtClean="0"/>
              <a:t>Bird</a:t>
            </a:r>
            <a:r>
              <a:rPr lang="en-CA" sz="2400" dirty="0"/>
              <a:t>: piping plover, sandpiper</a:t>
            </a:r>
          </a:p>
          <a:p>
            <a:pPr lvl="1"/>
            <a:r>
              <a:rPr lang="en-CA" sz="2400" dirty="0"/>
              <a:t>Clams, mussels, burrowing worms</a:t>
            </a:r>
            <a:endParaRPr lang="en-US" sz="2400" dirty="0"/>
          </a:p>
          <a:p>
            <a:r>
              <a:rPr lang="en-US" b="1" dirty="0" smtClean="0"/>
              <a:t>Human Activities</a:t>
            </a:r>
          </a:p>
          <a:p>
            <a:pPr lvl="1"/>
            <a:r>
              <a:rPr lang="en-CA" sz="2400" dirty="0"/>
              <a:t>Clam digging</a:t>
            </a:r>
          </a:p>
          <a:p>
            <a:pPr lvl="1"/>
            <a:r>
              <a:rPr lang="en-CA" sz="2400" dirty="0"/>
              <a:t>Bird watching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5" descr="digby-earth-day-digging-clam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139141"/>
            <a:ext cx="3590925" cy="2400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616" y="1250568"/>
            <a:ext cx="1768384" cy="1150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296" y="5562846"/>
            <a:ext cx="1942352" cy="12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9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99415"/>
            <a:ext cx="8042276" cy="830077"/>
          </a:xfrm>
        </p:spPr>
        <p:txBody>
          <a:bodyPr/>
          <a:lstStyle/>
          <a:p>
            <a:r>
              <a:rPr lang="en-US" dirty="0" smtClean="0"/>
              <a:t>Estuaries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065" y="1165874"/>
            <a:ext cx="4735366" cy="4343400"/>
          </a:xfrm>
        </p:spPr>
        <p:txBody>
          <a:bodyPr/>
          <a:lstStyle/>
          <a:p>
            <a:r>
              <a:rPr lang="en-US" dirty="0"/>
              <a:t>Partly enclosed coastal body of water with one or more rivers/streams flowing into it and a free connection to the open </a:t>
            </a:r>
            <a:r>
              <a:rPr lang="en-US" dirty="0" smtClean="0"/>
              <a:t>sea. (fresh water mixes with ocean)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7" descr="Scotland Estuary.jpg"/>
          <p:cNvPicPr>
            <a:picLocks noChangeAspect="1"/>
          </p:cNvPicPr>
          <p:nvPr/>
        </p:nvPicPr>
        <p:blipFill>
          <a:blip r:embed="rId2"/>
          <a:srcRect l="-16838" r="-16838"/>
          <a:stretch>
            <a:fillRect/>
          </a:stretch>
        </p:blipFill>
        <p:spPr>
          <a:xfrm>
            <a:off x="4784754" y="1600201"/>
            <a:ext cx="4830738" cy="5124386"/>
          </a:xfrm>
          <a:prstGeom prst="rect">
            <a:avLst/>
          </a:prstGeom>
        </p:spPr>
      </p:pic>
      <p:pic>
        <p:nvPicPr>
          <p:cNvPr id="5" name="Picture 5" descr="SuperStock_1990-45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065" y="3524187"/>
            <a:ext cx="4829175" cy="3200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37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Estuaries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Economically significant as seaports, centers of ocean commerce and commercial fisheries</a:t>
            </a:r>
          </a:p>
          <a:p>
            <a:r>
              <a:rPr lang="en-CA" dirty="0"/>
              <a:t>Challenges faced by the organisms in the area:</a:t>
            </a:r>
          </a:p>
          <a:p>
            <a:pPr lvl="1"/>
            <a:r>
              <a:rPr lang="en-CA" sz="2400" dirty="0"/>
              <a:t>Salt levels fluctuate</a:t>
            </a:r>
          </a:p>
          <a:p>
            <a:pPr lvl="1"/>
            <a:r>
              <a:rPr lang="en-CA" sz="2400" dirty="0"/>
              <a:t>Finding a living condition that stays constant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5" descr="69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035" y="4051300"/>
            <a:ext cx="3336925" cy="210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02105" y="6274864"/>
            <a:ext cx="2735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dirty="0" err="1"/>
              <a:t>Pugwash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227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Estuaries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Wildlife</a:t>
            </a:r>
          </a:p>
          <a:p>
            <a:pPr lvl="1"/>
            <a:r>
              <a:rPr lang="en-CA" dirty="0"/>
              <a:t>Phytoplankton, bacteria, fungi, eelgrass</a:t>
            </a:r>
          </a:p>
          <a:p>
            <a:pPr lvl="1"/>
            <a:r>
              <a:rPr lang="en-CA" dirty="0"/>
              <a:t>Worms, clams, crabs, lobster, </a:t>
            </a:r>
            <a:r>
              <a:rPr lang="en-CA" dirty="0" smtClean="0"/>
              <a:t>birds</a:t>
            </a:r>
            <a:endParaRPr lang="en-US" dirty="0" smtClean="0"/>
          </a:p>
          <a:p>
            <a:r>
              <a:rPr lang="en-US" b="1" dirty="0" smtClean="0"/>
              <a:t>Human Activities</a:t>
            </a:r>
          </a:p>
          <a:p>
            <a:pPr marL="631825" lvl="2" indent="-349250">
              <a:spcBef>
                <a:spcPts val="2000"/>
              </a:spcBef>
            </a:pPr>
            <a:r>
              <a:rPr lang="en-CA" dirty="0"/>
              <a:t>Fishing, aquaculture, recreational fishing, pollution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13" descr="cl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69" y="4187825"/>
            <a:ext cx="3087687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02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Rocky </a:t>
            </a:r>
            <a:r>
              <a:rPr lang="en-CA" dirty="0" smtClean="0"/>
              <a:t>Shores</a:t>
            </a:r>
            <a:endParaRPr lang="en-US" dirty="0"/>
          </a:p>
        </p:txBody>
      </p:sp>
      <p:pic>
        <p:nvPicPr>
          <p:cNvPr id="4" name="Picture 5" descr="4533066817_e61a319e0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4337" y="2839083"/>
            <a:ext cx="5373687" cy="35925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5628" y="2014130"/>
            <a:ext cx="762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CA" sz="2400" dirty="0" smtClean="0"/>
              <a:t>Dominated by bedrock, boulders, and cobbles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98428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Rocky Shores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787" y="1600201"/>
            <a:ext cx="8594725" cy="4343400"/>
          </a:xfrm>
        </p:spPr>
        <p:txBody>
          <a:bodyPr/>
          <a:lstStyle/>
          <a:p>
            <a:r>
              <a:rPr lang="en-CA" sz="2800" b="1" dirty="0"/>
              <a:t>Challenges</a:t>
            </a:r>
            <a:r>
              <a:rPr lang="en-CA" sz="2800" dirty="0"/>
              <a:t> faced by the organisms in the area:</a:t>
            </a:r>
          </a:p>
          <a:p>
            <a:pPr lvl="1"/>
            <a:r>
              <a:rPr lang="en-CA" dirty="0"/>
              <a:t>Wind, ice, temperature, currents, tides, salt is always changing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1356489813_c6bf8b69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3003" y="3284538"/>
            <a:ext cx="4365625" cy="2906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3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Rocky Shores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Wildlife</a:t>
            </a:r>
          </a:p>
          <a:p>
            <a:pPr lvl="1"/>
            <a:r>
              <a:rPr lang="en-CA" dirty="0"/>
              <a:t>Seaweed, periwinkles, dog whelks, mussels, oysters, clams, limpets, sea slugs, barnacles, crabs, starfish</a:t>
            </a:r>
          </a:p>
          <a:p>
            <a:r>
              <a:rPr lang="en-US" b="1" dirty="0" smtClean="0"/>
              <a:t>Human Activities</a:t>
            </a:r>
          </a:p>
          <a:p>
            <a:pPr lvl="1"/>
            <a:r>
              <a:rPr lang="en-CA" dirty="0"/>
              <a:t>Collection of stones, rocks, glass</a:t>
            </a:r>
          </a:p>
          <a:p>
            <a:pPr lvl="1"/>
            <a:r>
              <a:rPr lang="en-CA" dirty="0"/>
              <a:t>Difficult to access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5" descr="5325203427_9c0a3d88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900" y="3980037"/>
            <a:ext cx="2724349" cy="27243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 descr="dog_whelk_01_m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734" y="4518397"/>
            <a:ext cx="2624137" cy="1968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9" descr="XNYFXS5D_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550" y="4581525"/>
            <a:ext cx="2286000" cy="1714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950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Sandy Beaches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CA" dirty="0"/>
              <a:t>Sandy – fine, coarse sediment</a:t>
            </a:r>
          </a:p>
          <a:p>
            <a:pPr lvl="1"/>
            <a:r>
              <a:rPr lang="en-CA" dirty="0"/>
              <a:t>Can have gravel and rocks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2662081"/>
            <a:ext cx="6526389" cy="3921517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99312" y="5435769"/>
            <a:ext cx="13922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000" b="1" dirty="0" smtClean="0"/>
              <a:t>White Point Beach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1855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Sandy Beaches 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b="1" dirty="0"/>
              <a:t>Challenges</a:t>
            </a:r>
            <a:r>
              <a:rPr lang="en-CA" sz="2800" dirty="0"/>
              <a:t> faced by organisms in the area:</a:t>
            </a:r>
          </a:p>
          <a:p>
            <a:pPr lvl="1"/>
            <a:r>
              <a:rPr lang="en-CA" dirty="0"/>
              <a:t>Wind and waves</a:t>
            </a:r>
          </a:p>
          <a:p>
            <a:pPr lvl="1"/>
            <a:r>
              <a:rPr lang="en-CA" dirty="0"/>
              <a:t>Hard for plants/producers to establish</a:t>
            </a:r>
          </a:p>
          <a:p>
            <a:pPr lvl="1"/>
            <a:r>
              <a:rPr lang="en-CA" dirty="0"/>
              <a:t>Erosion</a:t>
            </a:r>
          </a:p>
          <a:p>
            <a:pPr lvl="1"/>
            <a:r>
              <a:rPr lang="en-CA" dirty="0"/>
              <a:t>Lack of shelter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8" descr="4-mle-c-scarp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6578" y="4114006"/>
            <a:ext cx="3641725" cy="2439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7209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95</TotalTime>
  <Words>407</Words>
  <Application>Microsoft Office PowerPoint</Application>
  <PresentationFormat>On-screen Show (4:3)</PresentationFormat>
  <Paragraphs>80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Breeze</vt:lpstr>
      <vt:lpstr>Major Types of Coastal Zones</vt:lpstr>
      <vt:lpstr>Estuaries</vt:lpstr>
      <vt:lpstr>Estuaries Continued…</vt:lpstr>
      <vt:lpstr>Estuaries Continued…</vt:lpstr>
      <vt:lpstr>Rocky Shores</vt:lpstr>
      <vt:lpstr>Rocky Shores Continued…</vt:lpstr>
      <vt:lpstr>Rocky Shores Continued…</vt:lpstr>
      <vt:lpstr>Sandy Beaches</vt:lpstr>
      <vt:lpstr>Sandy Beaches Continued…</vt:lpstr>
      <vt:lpstr>Sandy Beaches Continued…</vt:lpstr>
      <vt:lpstr>Salt Marshes</vt:lpstr>
      <vt:lpstr>Salt Marshes Continued…</vt:lpstr>
      <vt:lpstr>Salt Marshes Continued…</vt:lpstr>
      <vt:lpstr>Mudflats</vt:lpstr>
      <vt:lpstr>Mudflats Continued…</vt:lpstr>
      <vt:lpstr> Mudflats Continued…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Major Types of Coastal Zones</dc:title>
  <dc:creator>Jeremy Barnes</dc:creator>
  <cp:lastModifiedBy>Jeremy Barnes</cp:lastModifiedBy>
  <cp:revision>10</cp:revision>
  <dcterms:created xsi:type="dcterms:W3CDTF">2015-02-15T22:32:26Z</dcterms:created>
  <dcterms:modified xsi:type="dcterms:W3CDTF">2015-02-24T18:01:58Z</dcterms:modified>
</cp:coreProperties>
</file>