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15-05-31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15-05-31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15-05-31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15-05-31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15-05-31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15-05-31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15-05-31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15-05-31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15-05-31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15-05-31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CA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15-05-31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15-05-31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Structure &amp; Motion – Part II </a:t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7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12634" r="12634"/>
          <a:stretch>
            <a:fillRect/>
          </a:stretch>
        </p:blipFill>
        <p:spPr/>
      </p:pic>
      <p:sp>
        <p:nvSpPr>
          <p:cNvPr id="6" name="Rectangle 5"/>
          <p:cNvSpPr/>
          <p:nvPr/>
        </p:nvSpPr>
        <p:spPr>
          <a:xfrm>
            <a:off x="5622686" y="5593417"/>
            <a:ext cx="1312911" cy="6135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36561" y="1579292"/>
            <a:ext cx="1312911" cy="61356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79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10</TotalTime>
  <Words>7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Structure &amp; Motion – Part II  Review</vt:lpstr>
      <vt:lpstr>Waves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&amp; Motion – Part II  Review</dc:title>
  <dc:creator>Jeremy Barnes</dc:creator>
  <cp:lastModifiedBy>Jeremy Barnes</cp:lastModifiedBy>
  <cp:revision>1</cp:revision>
  <dcterms:created xsi:type="dcterms:W3CDTF">2015-05-31T19:56:06Z</dcterms:created>
  <dcterms:modified xsi:type="dcterms:W3CDTF">2015-05-31T20:06:50Z</dcterms:modified>
</cp:coreProperties>
</file>