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CA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492803C-060F-BD49-98FB-088E5AE9AAEE}" type="datetimeFigureOut">
              <a:rPr lang="en-US" smtClean="0"/>
              <a:t>15-04-26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1A211C4-7C37-B24C-8D98-2D5B22F9009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CA" smtClean="0"/>
              <a:t>Click to edit Master text styles</a:t>
            </a:r>
          </a:p>
          <a:p>
            <a:pPr lvl="1" eaLnBrk="1" latinLnBrk="0" hangingPunct="1"/>
            <a:r>
              <a:rPr kumimoji="0" lang="en-CA" smtClean="0"/>
              <a:t>Second level</a:t>
            </a:r>
          </a:p>
          <a:p>
            <a:pPr lvl="2" eaLnBrk="1" latinLnBrk="0" hangingPunct="1"/>
            <a:r>
              <a:rPr kumimoji="0" lang="en-CA" smtClean="0"/>
              <a:t>Third level</a:t>
            </a:r>
          </a:p>
          <a:p>
            <a:pPr lvl="3" eaLnBrk="1" latinLnBrk="0" hangingPunct="1"/>
            <a:r>
              <a:rPr kumimoji="0" lang="en-CA" smtClean="0"/>
              <a:t>Fourth level</a:t>
            </a:r>
          </a:p>
          <a:p>
            <a:pPr lvl="4" eaLnBrk="1" latinLnBrk="0" hangingPunct="1"/>
            <a:r>
              <a:rPr kumimoji="0" lang="en-CA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Structure &amp; Motion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47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- 100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589" y="1638037"/>
            <a:ext cx="4708412" cy="4708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70138" y="5600361"/>
            <a:ext cx="3402797" cy="7460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1752" y="2816460"/>
            <a:ext cx="1876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 or Right Lateral Strike Slip fault?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0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Floor - 500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9679" b="9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104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~AUT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36348" r="28879" b="29443"/>
          <a:stretch>
            <a:fillRect/>
          </a:stretch>
        </p:blipFill>
        <p:spPr>
          <a:xfrm>
            <a:off x="841041" y="228600"/>
            <a:ext cx="7004750" cy="643293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001769" y="2139592"/>
            <a:ext cx="661065" cy="382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63046" y="1839721"/>
            <a:ext cx="661065" cy="382691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14031" y="2031066"/>
            <a:ext cx="661065" cy="66516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2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4867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01179" y="5253307"/>
            <a:ext cx="1217751" cy="574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05910" y="4814276"/>
            <a:ext cx="1217751" cy="57403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76061" y="4340456"/>
            <a:ext cx="1217751" cy="57403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957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29</TotalTime>
  <Words>19</Words>
  <Application>Microsoft Macintosh PowerPoint</Application>
  <PresentationFormat>On-screen Show (4:3)</PresentationFormat>
  <Paragraphs>4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Civic</vt:lpstr>
      <vt:lpstr>Structure &amp; Motion Review</vt:lpstr>
      <vt:lpstr>Earthquakes - 100</vt:lpstr>
      <vt:lpstr>Ocean Floor - 500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&amp; Motion Review</dc:title>
  <dc:creator>Jeremy Barnes</dc:creator>
  <cp:lastModifiedBy>Jeremy Barnes</cp:lastModifiedBy>
  <cp:revision>3</cp:revision>
  <dcterms:created xsi:type="dcterms:W3CDTF">2015-04-26T19:07:22Z</dcterms:created>
  <dcterms:modified xsi:type="dcterms:W3CDTF">2015-04-26T19:36:39Z</dcterms:modified>
</cp:coreProperties>
</file>