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02667-140A-3940-B6F3-48CD13D608F9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79FF-8F7C-FF4D-B033-43E7C88BB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Depth of 90m.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79FF-8F7C-FF4D-B033-43E7C88BBC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79FF-8F7C-FF4D-B033-43E7C88BBC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0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C360BD-EE14-694C-B073-1F7C19235285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7167F91-2D6B-BE43-8AB5-07BD235A70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 Coastlines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181100"/>
            <a:ext cx="635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12130"/>
            <a:ext cx="7024744" cy="1143000"/>
          </a:xfrm>
        </p:spPr>
        <p:txBody>
          <a:bodyPr/>
          <a:lstStyle/>
          <a:p>
            <a:r>
              <a:rPr lang="en-US" dirty="0" smtClean="0"/>
              <a:t>NS Coastal Zones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490" y="1475669"/>
            <a:ext cx="5800448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Marine Subsystem (in general)</a:t>
            </a:r>
          </a:p>
          <a:p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latin typeface="Tw Cen MT" charset="0"/>
              </a:rPr>
              <a:t>- Marine subsystem dominated by a mixture of the cold waters of the </a:t>
            </a:r>
            <a:r>
              <a:rPr lang="en-US" dirty="0" smtClean="0">
                <a:solidFill>
                  <a:srgbClr val="3366FF"/>
                </a:solidFill>
                <a:latin typeface="Tw Cen MT" charset="0"/>
              </a:rPr>
              <a:t>Labrador Current</a:t>
            </a:r>
            <a:r>
              <a:rPr lang="en-US" dirty="0" smtClean="0">
                <a:latin typeface="Tw Cen MT" charset="0"/>
              </a:rPr>
              <a:t> and the outflow from the St. Lawrence River near shore and influenced by the </a:t>
            </a:r>
            <a:r>
              <a:rPr lang="en-US" dirty="0" smtClean="0">
                <a:solidFill>
                  <a:srgbClr val="FF0000"/>
                </a:solidFill>
                <a:latin typeface="Tw Cen MT" charset="0"/>
              </a:rPr>
              <a:t>Gulf Stream</a:t>
            </a:r>
            <a:r>
              <a:rPr lang="en-US" dirty="0" smtClean="0">
                <a:latin typeface="Tw Cen MT" charset="0"/>
              </a:rPr>
              <a:t> out near the edge of the </a:t>
            </a:r>
            <a:r>
              <a:rPr lang="en-US" dirty="0" err="1" smtClean="0">
                <a:latin typeface="Tw Cen MT" charset="0"/>
              </a:rPr>
              <a:t>Scotian</a:t>
            </a:r>
            <a:r>
              <a:rPr lang="en-US" dirty="0" smtClean="0">
                <a:latin typeface="Tw Cen MT" charset="0"/>
              </a:rPr>
              <a:t> Shelf.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63" y="3261972"/>
            <a:ext cx="4238536" cy="3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Coastline Project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4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Coastal Zones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6954" y="2574432"/>
            <a:ext cx="580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Terrestrial Subsystem (in general)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Good relief (not too many areas are low lying)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Rocky or composed of glacial deposits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Freshwater input comes from numerous fairly small, short rivers that do not carry large sediment loads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6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Coastal Zones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6954" y="2574432"/>
            <a:ext cx="5800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Coast Subsystem (in general)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Mainly rock shore type with some sand beaches and relatively few marshes and estuaries (due to steep relief)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0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16933"/>
            <a:ext cx="7024744" cy="1143000"/>
          </a:xfrm>
        </p:spPr>
        <p:txBody>
          <a:bodyPr/>
          <a:lstStyle/>
          <a:p>
            <a:r>
              <a:rPr lang="en-CA" dirty="0">
                <a:latin typeface="Tw Cen MT" charset="0"/>
              </a:rPr>
              <a:t>Rocky Shore – Cape Breton coast</a:t>
            </a:r>
            <a:endParaRPr lang="en-US" dirty="0"/>
          </a:p>
        </p:txBody>
      </p:sp>
      <p:pic>
        <p:nvPicPr>
          <p:cNvPr id="3" name="Picture 5" descr="nova-scotia-co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75" y="1700213"/>
            <a:ext cx="6438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1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05561"/>
            <a:ext cx="7024744" cy="843401"/>
          </a:xfrm>
        </p:spPr>
        <p:txBody>
          <a:bodyPr/>
          <a:lstStyle/>
          <a:p>
            <a:r>
              <a:rPr lang="en-CA" dirty="0">
                <a:latin typeface="Tw Cen MT" charset="0"/>
              </a:rPr>
              <a:t>Rocky Shore – Trout Brook</a:t>
            </a:r>
            <a:endParaRPr lang="en-US" dirty="0"/>
          </a:p>
        </p:txBody>
      </p:sp>
      <p:pic>
        <p:nvPicPr>
          <p:cNvPr id="4" name="Picture 5" descr="nova-scotia_146239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18" y="2178895"/>
            <a:ext cx="6124745" cy="383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57335"/>
            <a:ext cx="7024744" cy="808885"/>
          </a:xfrm>
        </p:spPr>
        <p:txBody>
          <a:bodyPr/>
          <a:lstStyle/>
          <a:p>
            <a:r>
              <a:rPr lang="en-CA" dirty="0">
                <a:latin typeface="Tw Cen MT" charset="0"/>
              </a:rPr>
              <a:t>Peggy’s Cove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72001" y="37056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5" descr="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34" y="1941343"/>
            <a:ext cx="64389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3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5783"/>
            <a:ext cx="7024744" cy="1143000"/>
          </a:xfrm>
        </p:spPr>
        <p:txBody>
          <a:bodyPr/>
          <a:lstStyle/>
          <a:p>
            <a:r>
              <a:rPr lang="en-US" dirty="0" err="1" smtClean="0"/>
              <a:t>Risser’s</a:t>
            </a:r>
            <a:r>
              <a:rPr lang="en-US" dirty="0" smtClean="0"/>
              <a:t> Beach – South Shore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2" y="2445797"/>
            <a:ext cx="8528915" cy="30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4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Coastal Zones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6954" y="2574432"/>
            <a:ext cx="5800448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Marine Subsystem (in general)</a:t>
            </a:r>
          </a:p>
          <a:p>
            <a:endParaRPr lang="en-US" dirty="0" smtClean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dirty="0" smtClean="0">
                <a:latin typeface="Tw Cen MT" charset="0"/>
              </a:rPr>
              <a:t>Marine subsystems characterized by a wide trailing edge type of </a:t>
            </a:r>
            <a:r>
              <a:rPr lang="en-US" b="1" dirty="0" smtClean="0">
                <a:latin typeface="Tw Cen MT" charset="0"/>
              </a:rPr>
              <a:t>continental shelf</a:t>
            </a:r>
            <a:r>
              <a:rPr lang="en-US" dirty="0" smtClean="0">
                <a:latin typeface="Tw Cen MT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US" dirty="0">
              <a:latin typeface="Tw Cen MT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b="1" dirty="0" smtClean="0">
                <a:latin typeface="Tw Cen MT" charset="0"/>
              </a:rPr>
              <a:t>Continental Shelf</a:t>
            </a:r>
            <a:r>
              <a:rPr lang="en-US" dirty="0" smtClean="0">
                <a:latin typeface="Tw Cen MT" charset="0"/>
              </a:rPr>
              <a:t>: is an underwater landmass which extends from a continent, resulting in an area of relatively shallow water known as a shelf sea.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03" y="4826243"/>
            <a:ext cx="4069746" cy="16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6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53" y="663946"/>
            <a:ext cx="8686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3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35</TotalTime>
  <Words>201</Words>
  <Application>Microsoft Macintosh PowerPoint</Application>
  <PresentationFormat>On-screen Show (4:3)</PresentationFormat>
  <Paragraphs>33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NS Coastlines</vt:lpstr>
      <vt:lpstr>NS Coastal Zones</vt:lpstr>
      <vt:lpstr>NS Coastal Zones</vt:lpstr>
      <vt:lpstr>Rocky Shore – Cape Breton coast</vt:lpstr>
      <vt:lpstr>Rocky Shore – Trout Brook</vt:lpstr>
      <vt:lpstr>Peggy’s Cove</vt:lpstr>
      <vt:lpstr>Risser’s Beach – South Shore</vt:lpstr>
      <vt:lpstr>NS Coastal Zones</vt:lpstr>
      <vt:lpstr>PowerPoint Presentation</vt:lpstr>
      <vt:lpstr>PowerPoint Presentation</vt:lpstr>
      <vt:lpstr>NS Coastal Zones</vt:lpstr>
      <vt:lpstr>NS Coastline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Types of Coastal Zones</dc:title>
  <dc:creator>Jeremy Barnes</dc:creator>
  <cp:lastModifiedBy>Jeremy Barnes</cp:lastModifiedBy>
  <cp:revision>5</cp:revision>
  <dcterms:created xsi:type="dcterms:W3CDTF">2015-02-15T21:54:39Z</dcterms:created>
  <dcterms:modified xsi:type="dcterms:W3CDTF">2015-02-15T22:30:10Z</dcterms:modified>
</cp:coreProperties>
</file>