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15-03-10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17" y="1955474"/>
            <a:ext cx="8501292" cy="32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marineinsight.com/wp-content/uploads/2010/12/SeaWall_Ja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1" y="1354568"/>
            <a:ext cx="7871656" cy="50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1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76904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" y="274975"/>
            <a:ext cx="9270291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00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42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Habitat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Barnes</dc:creator>
  <cp:lastModifiedBy>Jeremy Barnes</cp:lastModifiedBy>
  <cp:revision>2</cp:revision>
  <dcterms:created xsi:type="dcterms:W3CDTF">2015-03-10T22:19:01Z</dcterms:created>
  <dcterms:modified xsi:type="dcterms:W3CDTF">2015-03-10T23:01:35Z</dcterms:modified>
</cp:coreProperties>
</file>