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74" r:id="rId5"/>
    <p:sldId id="275" r:id="rId6"/>
    <p:sldId id="257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5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77081-4DE8-144B-9A2B-3C7EA1C01E87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BADC-5D0A-4548-AD03-9E04D411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BADC-5D0A-4548-AD03-9E04D41173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cotf.edu/ete/images/modules/msese/earthsysflr/EFPlateP2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chknowlearn.org/Video.aspx?VideoID=698&amp;CategoryID=24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pyGg3vRs8" TargetMode="External"/><Relationship Id="rId2" Type="http://schemas.openxmlformats.org/officeDocument/2006/relationships/hyperlink" Target="https://www.youtube.com/watch?v=cQVoSyVu9r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74Sp0Xe6Q&amp;feat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7026" y="3776472"/>
            <a:ext cx="7196328" cy="1470025"/>
          </a:xfrm>
        </p:spPr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0"/>
            <a:ext cx="6461125" cy="41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CA" b="1" u="sng" dirty="0">
                <a:solidFill>
                  <a:srgbClr val="FFFF00"/>
                </a:solidFill>
              </a:rPr>
              <a:t>Crust</a:t>
            </a:r>
            <a:r>
              <a:rPr lang="en-CA" dirty="0">
                <a:solidFill>
                  <a:srgbClr val="FFFF00"/>
                </a:solidFill>
              </a:rPr>
              <a:t>: Rigid surface of the Earth. It can be between 0-100 km thick</a:t>
            </a:r>
          </a:p>
          <a:p>
            <a:pPr lvl="1">
              <a:lnSpc>
                <a:spcPct val="90000"/>
              </a:lnSpc>
            </a:pPr>
            <a:r>
              <a:rPr lang="en-CA" b="1" u="sng" dirty="0">
                <a:solidFill>
                  <a:srgbClr val="FFFF00"/>
                </a:solidFill>
              </a:rPr>
              <a:t>Continental Crust</a:t>
            </a:r>
            <a:r>
              <a:rPr lang="en-CA" dirty="0">
                <a:solidFill>
                  <a:srgbClr val="FFFF00"/>
                </a:solidFill>
              </a:rPr>
              <a:t>: Thicker parts of the crust (above the ocean) mainly granite</a:t>
            </a:r>
          </a:p>
          <a:p>
            <a:pPr lvl="1">
              <a:lnSpc>
                <a:spcPct val="90000"/>
              </a:lnSpc>
            </a:pPr>
            <a:r>
              <a:rPr lang="en-CA" b="1" u="sng" dirty="0">
                <a:solidFill>
                  <a:srgbClr val="FFFF00"/>
                </a:solidFill>
              </a:rPr>
              <a:t>Oceanic Crust</a:t>
            </a:r>
            <a:r>
              <a:rPr lang="en-CA" dirty="0">
                <a:solidFill>
                  <a:srgbClr val="FFFF00"/>
                </a:solidFill>
              </a:rPr>
              <a:t>: Thinner parts of the crust under the ocean, made of basalt.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CA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80" y="4006680"/>
            <a:ext cx="4862327" cy="27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CA" b="1" u="sng" dirty="0">
                <a:solidFill>
                  <a:srgbClr val="FFFF00"/>
                </a:solidFill>
              </a:rPr>
              <a:t>Mantle</a:t>
            </a:r>
            <a:r>
              <a:rPr lang="en-CA" dirty="0">
                <a:solidFill>
                  <a:srgbClr val="FFFF00"/>
                </a:solidFill>
              </a:rPr>
              <a:t>: Between the crust and the core. Largest volume of the earth. Mg, Fe, O, Si are key elements.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CA" i="1" dirty="0">
                <a:solidFill>
                  <a:srgbClr val="FFFF00"/>
                </a:solidFill>
              </a:rPr>
              <a:t>The crust and </a:t>
            </a:r>
            <a:r>
              <a:rPr lang="en-CA" i="1" dirty="0" smtClean="0">
                <a:solidFill>
                  <a:srgbClr val="FFFF00"/>
                </a:solidFill>
              </a:rPr>
              <a:t>upper mantle </a:t>
            </a:r>
            <a:r>
              <a:rPr lang="en-CA" i="1" dirty="0">
                <a:solidFill>
                  <a:srgbClr val="FFFF00"/>
                </a:solidFill>
              </a:rPr>
              <a:t>are called the </a:t>
            </a:r>
            <a:r>
              <a:rPr lang="en-CA" b="1" i="1" dirty="0">
                <a:solidFill>
                  <a:srgbClr val="FFFF00"/>
                </a:solidFill>
              </a:rPr>
              <a:t>lithosphere</a:t>
            </a:r>
            <a:r>
              <a:rPr lang="en-CA" i="1" dirty="0">
                <a:solidFill>
                  <a:srgbClr val="FFFF00"/>
                </a:solidFill>
              </a:rPr>
              <a:t>. (sphere of stone)</a:t>
            </a:r>
          </a:p>
          <a:p>
            <a:r>
              <a:rPr lang="en-CA" b="1" u="sng" dirty="0">
                <a:solidFill>
                  <a:srgbClr val="FFFF00"/>
                </a:solidFill>
              </a:rPr>
              <a:t>Upper Mantle</a:t>
            </a:r>
            <a:r>
              <a:rPr lang="en-CA" dirty="0">
                <a:solidFill>
                  <a:srgbClr val="FFFF00"/>
                </a:solidFill>
              </a:rPr>
              <a:t>: Solid part of the mantle</a:t>
            </a:r>
          </a:p>
          <a:p>
            <a:pPr>
              <a:buFont typeface="Arial" charset="0"/>
              <a:buNone/>
            </a:pPr>
            <a:endParaRPr lang="en-CA" dirty="0">
              <a:solidFill>
                <a:srgbClr val="FFFF00"/>
              </a:solidFill>
            </a:endParaRPr>
          </a:p>
          <a:p>
            <a:r>
              <a:rPr lang="en-CA" b="1" u="sng" dirty="0">
                <a:solidFill>
                  <a:srgbClr val="FFFF00"/>
                </a:solidFill>
              </a:rPr>
              <a:t>Lower mantle</a:t>
            </a:r>
            <a:r>
              <a:rPr lang="en-CA" dirty="0">
                <a:solidFill>
                  <a:srgbClr val="FFFF00"/>
                </a:solidFill>
              </a:rPr>
              <a:t>: semi-solid and capable of movement (called the asthenosphere).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5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Earth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>
                <a:solidFill>
                  <a:srgbClr val="FFFF00"/>
                </a:solidFill>
              </a:rPr>
              <a:t>Core</a:t>
            </a:r>
            <a:r>
              <a:rPr lang="en-CA" dirty="0">
                <a:solidFill>
                  <a:srgbClr val="FFFF00"/>
                </a:solidFill>
              </a:rPr>
              <a:t>: </a:t>
            </a:r>
            <a:endParaRPr lang="en-CA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Outer </a:t>
            </a:r>
            <a:r>
              <a:rPr lang="en-CA" dirty="0">
                <a:solidFill>
                  <a:srgbClr val="FFFF00"/>
                </a:solidFill>
              </a:rPr>
              <a:t>part is liquid - 2300 km thick</a:t>
            </a:r>
            <a:r>
              <a:rPr lang="en-CA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Inner </a:t>
            </a:r>
            <a:r>
              <a:rPr lang="en-CA" dirty="0">
                <a:solidFill>
                  <a:srgbClr val="FFFF00"/>
                </a:solidFill>
              </a:rPr>
              <a:t>is solid and mostly nickel and iron. </a:t>
            </a:r>
            <a:endParaRPr lang="en-C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*</a:t>
            </a:r>
            <a:r>
              <a:rPr lang="en-CA" dirty="0">
                <a:solidFill>
                  <a:srgbClr val="FFFF00"/>
                </a:solidFill>
              </a:rPr>
              <a:t>Believed to control the Earth’s magnetic field.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9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019" y="2070846"/>
            <a:ext cx="3770219" cy="4182035"/>
          </a:xfrm>
        </p:spPr>
        <p:txBody>
          <a:bodyPr/>
          <a:lstStyle/>
          <a:p>
            <a:r>
              <a:rPr lang="en-US" dirty="0" smtClean="0"/>
              <a:t>Lithosphere </a:t>
            </a:r>
          </a:p>
          <a:p>
            <a:pPr marL="0" indent="0">
              <a:buNone/>
            </a:pPr>
            <a:r>
              <a:rPr lang="en-US" dirty="0" smtClean="0"/>
              <a:t>(broken into large rigid pieces called plates)</a:t>
            </a:r>
          </a:p>
          <a:p>
            <a:pPr>
              <a:buFontTx/>
              <a:buChar char="-"/>
            </a:pPr>
            <a:r>
              <a:rPr lang="en-US" dirty="0" smtClean="0"/>
              <a:t>Plates</a:t>
            </a:r>
          </a:p>
          <a:p>
            <a:pPr marL="0" indent="0">
              <a:buNone/>
            </a:pPr>
            <a:r>
              <a:rPr lang="en-US" dirty="0" smtClean="0"/>
              <a:t>(moving in different directions and at different speeds – 2 cm to 10 cm per year)</a:t>
            </a:r>
          </a:p>
        </p:txBody>
      </p:sp>
      <p:pic>
        <p:nvPicPr>
          <p:cNvPr id="10" name="Picture 4" descr="Image of a graph that displays the Tectonic Plate Boundary Types.  Please have someone assist you with th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63" y="2179070"/>
            <a:ext cx="3783781" cy="4009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2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4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29" y="5932714"/>
            <a:ext cx="879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Plates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segments of Earth’s crust which are being pushed apart or together in precise directions and constant speeds.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0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Plate Boundaries…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6154785" cy="35010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Earthquakes</a:t>
            </a:r>
          </a:p>
          <a:p>
            <a:r>
              <a:rPr lang="en-US" dirty="0">
                <a:solidFill>
                  <a:schemeClr val="accent1"/>
                </a:solidFill>
              </a:rPr>
              <a:t>Tsunami</a:t>
            </a:r>
          </a:p>
          <a:p>
            <a:r>
              <a:rPr lang="en-US" dirty="0">
                <a:solidFill>
                  <a:schemeClr val="accent1"/>
                </a:solidFill>
              </a:rPr>
              <a:t>Volcanoes</a:t>
            </a:r>
          </a:p>
          <a:p>
            <a:endParaRPr lang="en-US" dirty="0"/>
          </a:p>
        </p:txBody>
      </p:sp>
      <p:pic>
        <p:nvPicPr>
          <p:cNvPr id="4" name="Picture 5" descr="eruption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21" y="2425128"/>
            <a:ext cx="5290264" cy="31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7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 Meet at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Plate Boundaries.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Convergent Boundary</a:t>
            </a:r>
          </a:p>
          <a:p>
            <a:pPr marL="457200" indent="-457200">
              <a:buAutoNum type="arabicParenR"/>
            </a:pPr>
            <a:r>
              <a:rPr lang="en-US" dirty="0" smtClean="0"/>
              <a:t>Divergent Boundary</a:t>
            </a:r>
          </a:p>
          <a:p>
            <a:pPr marL="457200" indent="-457200">
              <a:buAutoNum type="arabicParenR"/>
            </a:pPr>
            <a:r>
              <a:rPr lang="en-US" dirty="0" smtClean="0"/>
              <a:t>Transform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Subduction</a:t>
            </a:r>
            <a:r>
              <a:rPr lang="en-US" dirty="0" smtClean="0"/>
              <a:t> Zones)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37" y="2042503"/>
            <a:ext cx="4275769" cy="4182035"/>
          </a:xfrm>
        </p:spPr>
        <p:txBody>
          <a:bodyPr/>
          <a:lstStyle/>
          <a:p>
            <a:r>
              <a:rPr lang="en-US" dirty="0" smtClean="0">
                <a:solidFill>
                  <a:srgbClr val="F8C000"/>
                </a:solidFill>
              </a:rPr>
              <a:t>2 plates coming together </a:t>
            </a:r>
            <a:r>
              <a:rPr lang="en-US" dirty="0" smtClean="0"/>
              <a:t>(colliding)</a:t>
            </a:r>
          </a:p>
          <a:p>
            <a:r>
              <a:rPr lang="en-US" dirty="0" smtClean="0"/>
              <a:t>Denser Oceanic plate forced under continental plate</a:t>
            </a:r>
          </a:p>
          <a:p>
            <a:pPr marL="0" indent="0">
              <a:buNone/>
            </a:pPr>
            <a:r>
              <a:rPr lang="en-US" dirty="0" smtClean="0"/>
              <a:t>(rock in the oceanic plate melts as the plate sinks – then rises up causing volcanic eruptions)</a:t>
            </a:r>
          </a:p>
        </p:txBody>
      </p:sp>
      <p:pic>
        <p:nvPicPr>
          <p:cNvPr id="4" name="Picture 4" descr="Image of a graph that displays the Convergent Plate Boundary.  Please have someone assist you with this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47" y="1646813"/>
            <a:ext cx="41290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5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West Coast of 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20964" cy="4182035"/>
          </a:xfrm>
        </p:spPr>
        <p:txBody>
          <a:bodyPr/>
          <a:lstStyle/>
          <a:p>
            <a:r>
              <a:rPr lang="en-US" dirty="0" smtClean="0"/>
              <a:t>Oceanic Nazca Plate colliding with the South American Plate</a:t>
            </a:r>
          </a:p>
          <a:p>
            <a:r>
              <a:rPr lang="en-US" dirty="0" smtClean="0"/>
              <a:t>Formed the </a:t>
            </a:r>
            <a:r>
              <a:rPr lang="en-US" dirty="0" smtClean="0">
                <a:solidFill>
                  <a:srgbClr val="F8C000"/>
                </a:solidFill>
              </a:rPr>
              <a:t>Andes Mountains</a:t>
            </a:r>
          </a:p>
          <a:p>
            <a:r>
              <a:rPr lang="en-US" dirty="0" smtClean="0"/>
              <a:t>Deep Trench (off the coast of the Pacific Ocean)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Conv_Cont_Oce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39" y="2070846"/>
            <a:ext cx="4002991" cy="40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143" y="6038409"/>
            <a:ext cx="779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www.classzone.com</a:t>
            </a:r>
            <a:r>
              <a:rPr lang="en-US" dirty="0"/>
              <a:t>/books/</a:t>
            </a:r>
            <a:r>
              <a:rPr lang="en-US" dirty="0" err="1"/>
              <a:t>earth_science</a:t>
            </a:r>
            <a:r>
              <a:rPr lang="en-US" dirty="0"/>
              <a:t>/</a:t>
            </a:r>
            <a:r>
              <a:rPr lang="en-US" dirty="0" err="1"/>
              <a:t>terc</a:t>
            </a:r>
            <a:r>
              <a:rPr lang="en-US" dirty="0"/>
              <a:t>/content/visualizations/es0902/es0902page01.cfm?chapter_no=visualization</a:t>
            </a:r>
          </a:p>
        </p:txBody>
      </p:sp>
    </p:spTree>
    <p:extLst>
      <p:ext uri="{BB962C8B-B14F-4D97-AF65-F5344CB8AC3E}">
        <p14:creationId xmlns:p14="http://schemas.microsoft.com/office/powerpoint/2010/main" val="251954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353521" cy="4182035"/>
          </a:xfrm>
        </p:spPr>
        <p:txBody>
          <a:bodyPr/>
          <a:lstStyle/>
          <a:p>
            <a:r>
              <a:rPr lang="en-US" dirty="0" smtClean="0"/>
              <a:t>Plates begin pulled apart</a:t>
            </a:r>
          </a:p>
          <a:p>
            <a:r>
              <a:rPr lang="en-US" dirty="0" smtClean="0"/>
              <a:t>Magma from the mantle rises through the cracks between the plates</a:t>
            </a:r>
          </a:p>
          <a:p>
            <a:r>
              <a:rPr lang="en-US" dirty="0" smtClean="0"/>
              <a:t>Cools and new crust is formed</a:t>
            </a:r>
          </a:p>
          <a:p>
            <a:r>
              <a:rPr lang="en-US" dirty="0" smtClean="0"/>
              <a:t>Earthquakes and Volcanoes occur along these boundaries</a:t>
            </a:r>
            <a:endParaRPr lang="en-US" dirty="0"/>
          </a:p>
        </p:txBody>
      </p:sp>
      <p:pic>
        <p:nvPicPr>
          <p:cNvPr id="4" name="Picture 7" descr="Image of a graph that displays the Divergent Plate Boundary.  Please have someone assist you with th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696" y="1600200"/>
            <a:ext cx="3810000" cy="510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8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Pangea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5886149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1912 – Alfred Wegener </a:t>
            </a:r>
          </a:p>
          <a:p>
            <a:r>
              <a:rPr lang="en-US" u="sng" dirty="0" smtClean="0"/>
              <a:t>Theory</a:t>
            </a:r>
            <a:r>
              <a:rPr lang="en-US" dirty="0" smtClean="0"/>
              <a:t>: All of the continents </a:t>
            </a:r>
          </a:p>
          <a:p>
            <a:pPr marL="0" indent="0">
              <a:buNone/>
            </a:pPr>
            <a:r>
              <a:rPr lang="en-US" dirty="0" smtClean="0"/>
              <a:t>were connected as one supercontinent</a:t>
            </a:r>
          </a:p>
          <a:p>
            <a:pPr marL="0" indent="0">
              <a:buNone/>
            </a:pPr>
            <a:r>
              <a:rPr lang="en-US" dirty="0" smtClean="0"/>
              <a:t>called </a:t>
            </a:r>
            <a:r>
              <a:rPr lang="en-US" dirty="0" err="1" smtClean="0"/>
              <a:t>Pangea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300 million years ago</a:t>
            </a:r>
          </a:p>
          <a:p>
            <a:pPr marL="0" indent="0">
              <a:buNone/>
            </a:pPr>
            <a:r>
              <a:rPr lang="en-US" dirty="0" smtClean="0"/>
              <a:t>(over time drifted apart)</a:t>
            </a:r>
          </a:p>
        </p:txBody>
      </p:sp>
      <p:pic>
        <p:nvPicPr>
          <p:cNvPr id="4" name="Picture 5" descr="pang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08" y="2154186"/>
            <a:ext cx="3515582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5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8150428" cy="1417638"/>
          </a:xfrm>
        </p:spPr>
        <p:txBody>
          <a:bodyPr/>
          <a:lstStyle/>
          <a:p>
            <a:r>
              <a:rPr lang="en-US" dirty="0" smtClean="0"/>
              <a:t>Example: Mid 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107305" cy="4182035"/>
          </a:xfrm>
        </p:spPr>
        <p:txBody>
          <a:bodyPr/>
          <a:lstStyle/>
          <a:p>
            <a:r>
              <a:rPr lang="en-US" dirty="0" smtClean="0"/>
              <a:t>Over 15,000 km long</a:t>
            </a:r>
          </a:p>
          <a:p>
            <a:r>
              <a:rPr lang="en-US" dirty="0" smtClean="0"/>
              <a:t>Average Height of 3 km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trans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36" y="2070846"/>
            <a:ext cx="4256289" cy="4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390" y="5196142"/>
            <a:ext cx="368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earthguide.ucsd.edu</a:t>
            </a:r>
            <a:r>
              <a:rPr lang="en-US" dirty="0"/>
              <a:t>/</a:t>
            </a:r>
            <a:r>
              <a:rPr lang="en-US" dirty="0" err="1"/>
              <a:t>eoc</a:t>
            </a:r>
            <a:r>
              <a:rPr lang="en-US" dirty="0"/>
              <a:t>/teachers/</a:t>
            </a:r>
            <a:r>
              <a:rPr lang="en-US" dirty="0" err="1"/>
              <a:t>t_tectonics</a:t>
            </a:r>
            <a:r>
              <a:rPr lang="en-US" dirty="0"/>
              <a:t>/</a:t>
            </a:r>
            <a:r>
              <a:rPr lang="en-US" dirty="0" err="1"/>
              <a:t>p_seafloorspreading.html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5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787031" cy="4182035"/>
          </a:xfrm>
        </p:spPr>
        <p:txBody>
          <a:bodyPr/>
          <a:lstStyle/>
          <a:p>
            <a:r>
              <a:rPr lang="en-US" dirty="0" smtClean="0"/>
              <a:t>Places where plates slide past each other</a:t>
            </a:r>
          </a:p>
          <a:p>
            <a:r>
              <a:rPr lang="en-US" dirty="0" smtClean="0"/>
              <a:t>Cause lots of earthquakes</a:t>
            </a:r>
          </a:p>
          <a:p>
            <a:r>
              <a:rPr lang="en-US" dirty="0" smtClean="0"/>
              <a:t>Example: San Andreas Fault in California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=ZxPTLmg0ZCw</a:t>
            </a:r>
            <a:endParaRPr lang="en-US" dirty="0" smtClean="0"/>
          </a:p>
        </p:txBody>
      </p:sp>
      <p:pic>
        <p:nvPicPr>
          <p:cNvPr id="4" name="Picture 7" descr="Image of a graph that displays the Transform Boundary.  Please have someone assist you with th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793" y="2256791"/>
            <a:ext cx="3253959" cy="39960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40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494122"/>
            <a:ext cx="7612063" cy="1417638"/>
          </a:xfrm>
        </p:spPr>
        <p:txBody>
          <a:bodyPr/>
          <a:lstStyle/>
          <a:p>
            <a:r>
              <a:rPr lang="en-US" dirty="0" smtClean="0"/>
              <a:t>Bill Nye – Summary of Plate Tectonics and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630465"/>
            <a:ext cx="7612064" cy="362241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http://www.watchknowlearn.org/Video.aspx?VideoID=698&amp;CategoryID=</a:t>
            </a:r>
            <a:r>
              <a:rPr lang="en-US" dirty="0" smtClean="0">
                <a:hlinkClick r:id="rId2"/>
              </a:rPr>
              <a:t>2464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 theory proposed by Alfred Wegner, that the continents on Earth are floating on a denser layer below. Earths surface is moving or drifting about the surface.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cQVoSyVu9rk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5ppyGg3vRs8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2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830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229600" cy="57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285"/>
            <a:ext cx="9123391" cy="54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 and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https://www.youtube.com/watch?v=Hf74Sp0Xe6Q&amp;</a:t>
            </a:r>
            <a:r>
              <a:rPr lang="en-US" dirty="0" smtClean="0">
                <a:hlinkClick r:id="rId2"/>
              </a:rPr>
              <a:t>feature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374" y="2070846"/>
            <a:ext cx="4330269" cy="4182035"/>
          </a:xfrm>
        </p:spPr>
        <p:txBody>
          <a:bodyPr/>
          <a:lstStyle/>
          <a:p>
            <a:r>
              <a:rPr lang="en-US" dirty="0" smtClean="0"/>
              <a:t>Different Layers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Lithosphere</a:t>
            </a:r>
            <a:r>
              <a:rPr lang="en-US" dirty="0" smtClean="0"/>
              <a:t> (earth’s crust – soils, rocks, minerals) is divided into large plates.</a:t>
            </a:r>
          </a:p>
          <a:p>
            <a:r>
              <a:rPr lang="en-US" dirty="0" smtClean="0">
                <a:solidFill>
                  <a:srgbClr val="F8C000"/>
                </a:solidFill>
              </a:rPr>
              <a:t>Convection currents</a:t>
            </a:r>
            <a:r>
              <a:rPr lang="en-US" dirty="0" smtClean="0"/>
              <a:t> in the </a:t>
            </a:r>
            <a:r>
              <a:rPr lang="en-US" dirty="0" err="1" smtClean="0"/>
              <a:t>athenosphere</a:t>
            </a:r>
            <a:r>
              <a:rPr lang="en-US" dirty="0" smtClean="0"/>
              <a:t> move these plates.</a:t>
            </a:r>
            <a:endParaRPr lang="en-US" dirty="0"/>
          </a:p>
        </p:txBody>
      </p:sp>
      <p:pic>
        <p:nvPicPr>
          <p:cNvPr id="4" name="Picture 8" descr="convcell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1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7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arthstructureUS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686800" cy="68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15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150</TotalTime>
  <Words>493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Habitat</vt:lpstr>
      <vt:lpstr>Plate Tectonics</vt:lpstr>
      <vt:lpstr>Pangea</vt:lpstr>
      <vt:lpstr>Continental Drift Theory</vt:lpstr>
      <vt:lpstr>PowerPoint Presentation</vt:lpstr>
      <vt:lpstr>PowerPoint Presentation</vt:lpstr>
      <vt:lpstr>PowerPoint Presentation</vt:lpstr>
      <vt:lpstr>Ice Age and Plate Tectonics</vt:lpstr>
      <vt:lpstr>Structure of the Earth</vt:lpstr>
      <vt:lpstr>PowerPoint Presentation</vt:lpstr>
      <vt:lpstr>Layers of the Earth</vt:lpstr>
      <vt:lpstr>Layers of the Earth Continued…</vt:lpstr>
      <vt:lpstr>Layers of the Earth Continued…</vt:lpstr>
      <vt:lpstr>Tectonic Plates</vt:lpstr>
      <vt:lpstr>PowerPoint Presentation</vt:lpstr>
      <vt:lpstr>At Plate Boundaries…</vt:lpstr>
      <vt:lpstr>Plates Meet at Plate Boundaries</vt:lpstr>
      <vt:lpstr>Convergent Boundaries (Subduction Zones)</vt:lpstr>
      <vt:lpstr>Example: West Coast of South America</vt:lpstr>
      <vt:lpstr>Divergent Plate Boundaries</vt:lpstr>
      <vt:lpstr>Example: Mid Atlantic Ridge</vt:lpstr>
      <vt:lpstr>Transform Boundary</vt:lpstr>
      <vt:lpstr>Bill Nye – Summary of Plate Tectonics and Continental Drift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Jeremy Barnes</dc:creator>
  <cp:lastModifiedBy>Jeremy Barnes</cp:lastModifiedBy>
  <cp:revision>15</cp:revision>
  <dcterms:created xsi:type="dcterms:W3CDTF">2015-03-24T23:11:18Z</dcterms:created>
  <dcterms:modified xsi:type="dcterms:W3CDTF">2015-03-25T12:39:33Z</dcterms:modified>
</cp:coreProperties>
</file>