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62173B7-6AE3-404A-8CAB-BFB65E1F5BAC}" type="datetimeFigureOut">
              <a:rPr lang="en-US" smtClean="0"/>
              <a:t>15-02-17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96D449-69C3-9C4D-94DC-D005B6490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ndows2universe.org/earth/changing_planet/sea_level_rising_intr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ldometers.info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Importance of Coastal Zones to Humans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8145636" cy="45961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Rise in Sea Level</a:t>
            </a:r>
          </a:p>
          <a:p>
            <a:pPr lvl="1"/>
            <a:r>
              <a:rPr lang="en-US" dirty="0" smtClean="0"/>
              <a:t>Threaten low-lying coastal communities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Increased Storm Severity and Frequency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Severe Flooding</a:t>
            </a:r>
          </a:p>
          <a:p>
            <a:pPr lvl="1"/>
            <a:r>
              <a:rPr lang="en-US" dirty="0" smtClean="0"/>
              <a:t>Extend further inland than in the past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18" y="4748132"/>
            <a:ext cx="3433342" cy="19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 Rise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http://www.windows2universe.org/earth/changing_planet/</a:t>
            </a:r>
            <a:r>
              <a:rPr lang="en-US" dirty="0" smtClean="0">
                <a:hlinkClick r:id="rId2"/>
              </a:rPr>
              <a:t>sea_level_rising_intro.html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4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people live?</a:t>
            </a:r>
            <a:endParaRPr lang="en-US" dirty="0"/>
          </a:p>
        </p:txBody>
      </p:sp>
      <p:pic>
        <p:nvPicPr>
          <p:cNvPr id="4" name="Picture 3" descr="k3worldpo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9" y="1280035"/>
            <a:ext cx="6985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Coastal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Marine Resources (fossil fuel and exploitable marine species) are found in coastal zones</a:t>
            </a:r>
            <a:endParaRPr lang="en-US" dirty="0"/>
          </a:p>
          <a:p>
            <a:r>
              <a:rPr lang="en-US" dirty="0" smtClean="0"/>
              <a:t>Water suitable for </a:t>
            </a:r>
            <a:r>
              <a:rPr lang="en-US" dirty="0" err="1" smtClean="0"/>
              <a:t>aqualculture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3778123"/>
            <a:ext cx="5588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3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Coastal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85" y="2070846"/>
            <a:ext cx="8378825" cy="418203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Terrestrial Subsystem Rich in Resources</a:t>
            </a:r>
          </a:p>
          <a:p>
            <a:pPr lvl="1"/>
            <a:r>
              <a:rPr lang="en-US" dirty="0" smtClean="0"/>
              <a:t>Good Farmland</a:t>
            </a:r>
          </a:p>
          <a:p>
            <a:pPr lvl="1"/>
            <a:r>
              <a:rPr lang="en-US" dirty="0" smtClean="0"/>
              <a:t>Valuable Timber Species</a:t>
            </a:r>
          </a:p>
          <a:p>
            <a:pPr lvl="1"/>
            <a:r>
              <a:rPr lang="en-US" dirty="0" smtClean="0"/>
              <a:t>Minerals such as coal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405" y="3803478"/>
            <a:ext cx="4153520" cy="27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Coastal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Tourism</a:t>
            </a:r>
          </a:p>
          <a:p>
            <a:pPr lvl="1"/>
            <a:r>
              <a:rPr lang="en-US" dirty="0">
                <a:latin typeface="Tw Cen MT" charset="0"/>
              </a:rPr>
              <a:t>People are drawn to beaches, water sports, </a:t>
            </a:r>
            <a:r>
              <a:rPr lang="en-US" dirty="0" err="1">
                <a:latin typeface="Tw Cen MT" charset="0"/>
              </a:rPr>
              <a:t>yachting,etc</a:t>
            </a:r>
            <a:r>
              <a:rPr lang="en-US" dirty="0">
                <a:latin typeface="Tw Cen MT" charset="0"/>
              </a:rPr>
              <a:t>. </a:t>
            </a:r>
          </a:p>
          <a:p>
            <a:pPr lvl="1"/>
            <a:r>
              <a:rPr lang="en-US" dirty="0">
                <a:latin typeface="Tw Cen MT" charset="0"/>
              </a:rPr>
              <a:t>Pristine coastal areas can help to develop a healthy tourist industry.</a:t>
            </a:r>
          </a:p>
          <a:p>
            <a:pPr marL="349250" lvl="1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92" y="3665874"/>
            <a:ext cx="3889191" cy="25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7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people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070846"/>
            <a:ext cx="7867793" cy="4417591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charset="0"/>
              </a:rPr>
              <a:t>60 percent of the human population currently reside within 60 km of a shoreline, and that proportion is expected to rise to 75 percent by the year </a:t>
            </a:r>
            <a:r>
              <a:rPr lang="en-US" dirty="0" smtClean="0">
                <a:latin typeface="Tw Cen MT" charset="0"/>
              </a:rPr>
              <a:t>2020</a:t>
            </a:r>
            <a:endParaRPr lang="en-US" dirty="0">
              <a:latin typeface="Tw Cen MT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w Cen MT" charset="0"/>
              </a:rPr>
              <a:t>Two-thirds of the </a:t>
            </a:r>
            <a:r>
              <a:rPr lang="en-US" dirty="0" smtClean="0">
                <a:latin typeface="Tw Cen MT" charset="0"/>
              </a:rPr>
              <a:t>world</a:t>
            </a:r>
            <a:r>
              <a:rPr lang="en-CA" dirty="0" smtClean="0">
                <a:latin typeface="Tw Cen MT" charset="0"/>
              </a:rPr>
              <a:t>’</a:t>
            </a:r>
            <a:r>
              <a:rPr lang="en-US" dirty="0" smtClean="0">
                <a:latin typeface="Tw Cen MT" charset="0"/>
              </a:rPr>
              <a:t>s </a:t>
            </a:r>
            <a:r>
              <a:rPr lang="en-US" dirty="0">
                <a:latin typeface="Tw Cen MT" charset="0"/>
              </a:rPr>
              <a:t>largest cities are located on the coast.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w Cen MT" charset="0"/>
              </a:rPr>
              <a:t>Development of the terrestrial subsystems of the </a:t>
            </a:r>
            <a:r>
              <a:rPr lang="en-US" dirty="0" smtClean="0">
                <a:latin typeface="Tw Cen MT" charset="0"/>
              </a:rPr>
              <a:t>Earth</a:t>
            </a:r>
            <a:r>
              <a:rPr lang="en-CA" dirty="0" smtClean="0">
                <a:latin typeface="Tw Cen MT" charset="0"/>
              </a:rPr>
              <a:t>’</a:t>
            </a:r>
            <a:r>
              <a:rPr lang="en-US" dirty="0" smtClean="0">
                <a:latin typeface="Tw Cen MT" charset="0"/>
              </a:rPr>
              <a:t>s </a:t>
            </a:r>
            <a:r>
              <a:rPr lang="en-US" dirty="0">
                <a:latin typeface="Tw Cen MT" charset="0"/>
              </a:rPr>
              <a:t>coastal zones will proceed at a rapid pace, producing changes to natural coastlines.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Tw Cen MT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w Cen MT" charset="0"/>
            </a:endParaRPr>
          </a:p>
          <a:p>
            <a:endParaRPr lang="en-US" dirty="0">
              <a:latin typeface="Tw Cen MT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4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Increasing…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w Cen MT" charset="0"/>
              </a:rPr>
              <a:t>Ship traffic will increase to service larger markets.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w Cen MT" charset="0"/>
              </a:rPr>
              <a:t>There will be a higher demand for resources—both marine and terrestrial.</a:t>
            </a:r>
          </a:p>
          <a:p>
            <a:r>
              <a:rPr lang="en-US" dirty="0">
                <a:hlinkClick r:id="rId2"/>
              </a:rPr>
              <a:t>http://www.worldometers.info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6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2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725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28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20</TotalTime>
  <Words>232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Habitat</vt:lpstr>
      <vt:lpstr>The Importance of Coastal Zones to Humans</vt:lpstr>
      <vt:lpstr>Where do people live?</vt:lpstr>
      <vt:lpstr>Benefits of Coastal Areas</vt:lpstr>
      <vt:lpstr>Benefits of Coastal Areas</vt:lpstr>
      <vt:lpstr>Benefits of Coastal Areas</vt:lpstr>
      <vt:lpstr>Where do people live?</vt:lpstr>
      <vt:lpstr>World Population Increasing…</vt:lpstr>
      <vt:lpstr>Problems…</vt:lpstr>
      <vt:lpstr>Pollution</vt:lpstr>
      <vt:lpstr>Climate Change</vt:lpstr>
      <vt:lpstr>Sea Level Rise Video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Coastal Zones to Humans</dc:title>
  <dc:creator>Jeremy Barnes</dc:creator>
  <cp:lastModifiedBy>Jeremy Barnes</cp:lastModifiedBy>
  <cp:revision>5</cp:revision>
  <dcterms:created xsi:type="dcterms:W3CDTF">2015-02-15T23:43:57Z</dcterms:created>
  <dcterms:modified xsi:type="dcterms:W3CDTF">2015-02-17T16:12:15Z</dcterms:modified>
</cp:coreProperties>
</file>