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0" d="100"/>
          <a:sy n="80" d="100"/>
        </p:scale>
        <p:origin x="-80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15-03-29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15-03-29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15-03-29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15-03-29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15-03-29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15-03-29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15-03-29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15-03-29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15-03-29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15-03-29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15-03-29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15-03-29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influences on coastal zones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9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Overharvesting of Fisheries</a:t>
            </a:r>
          </a:p>
          <a:p>
            <a:pPr marL="45720" indent="0">
              <a:buNone/>
            </a:pPr>
            <a:endParaRPr lang="en-US" sz="3200" dirty="0" smtClean="0"/>
          </a:p>
          <a:p>
            <a:r>
              <a:rPr lang="en-US" sz="3200" dirty="0" smtClean="0"/>
              <a:t>Habitat Degradation and Destruction</a:t>
            </a:r>
          </a:p>
          <a:p>
            <a:pPr marL="45720" indent="0">
              <a:buNone/>
            </a:pPr>
            <a:endParaRPr lang="en-US" sz="3200" dirty="0" smtClean="0"/>
          </a:p>
          <a:p>
            <a:r>
              <a:rPr lang="en-US" sz="3200" dirty="0" smtClean="0"/>
              <a:t>Pollution</a:t>
            </a:r>
          </a:p>
          <a:p>
            <a:pPr marL="45720" indent="0">
              <a:buNone/>
            </a:pPr>
            <a:endParaRPr lang="en-US" sz="3200" dirty="0" smtClean="0"/>
          </a:p>
          <a:p>
            <a:r>
              <a:rPr lang="en-US" sz="3200" dirty="0" smtClean="0"/>
              <a:t>Global Climate Change</a:t>
            </a:r>
          </a:p>
          <a:p>
            <a:pPr marL="45720" indent="0">
              <a:buNone/>
            </a:pPr>
            <a:endParaRPr lang="en-US" sz="3200" dirty="0" smtClean="0"/>
          </a:p>
          <a:p>
            <a:r>
              <a:rPr lang="en-US" sz="3200" dirty="0" smtClean="0"/>
              <a:t>Human Population Growth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key concerns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00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4730751" cy="4805554"/>
          </a:xfrm>
        </p:spPr>
        <p:txBody>
          <a:bodyPr/>
          <a:lstStyle/>
          <a:p>
            <a:r>
              <a:rPr lang="en-US" dirty="0" smtClean="0"/>
              <a:t>Extinction of species</a:t>
            </a:r>
          </a:p>
          <a:p>
            <a:r>
              <a:rPr lang="en-US" dirty="0" smtClean="0"/>
              <a:t>Economic repercussions</a:t>
            </a:r>
          </a:p>
          <a:p>
            <a:pPr lvl="1"/>
            <a:r>
              <a:rPr lang="en-US" dirty="0" smtClean="0"/>
              <a:t>Fishers/Fish-plant workers put out of work</a:t>
            </a:r>
          </a:p>
          <a:p>
            <a:pPr lvl="1"/>
            <a:r>
              <a:rPr lang="en-US" dirty="0" smtClean="0"/>
              <a:t>Shipbuilding, maintenance, fishing gear, trucking, warehousing</a:t>
            </a:r>
          </a:p>
          <a:p>
            <a:r>
              <a:rPr lang="en-US" dirty="0" smtClean="0"/>
              <a:t>Overfishing of one fish = negative effects on apparently unrelated species</a:t>
            </a:r>
          </a:p>
          <a:p>
            <a:r>
              <a:rPr lang="en-US" dirty="0" smtClean="0"/>
              <a:t>Ex: Depletion of Cod Stocks = a large population of seals looking for alternative food sources = a negative effect on wild Atlantic salmon populations.</a:t>
            </a:r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Overharvesting of Fisheries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0926" y="2860676"/>
            <a:ext cx="3566584" cy="21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125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206260" y="1909571"/>
            <a:ext cx="3556000" cy="4407408"/>
          </a:xfrm>
        </p:spPr>
        <p:txBody>
          <a:bodyPr/>
          <a:lstStyle/>
          <a:p>
            <a:r>
              <a:rPr lang="en-US" dirty="0" smtClean="0"/>
              <a:t>Removal of sand and gravel from shore areas</a:t>
            </a:r>
          </a:p>
          <a:p>
            <a:r>
              <a:rPr lang="en-US" dirty="0" smtClean="0"/>
              <a:t>Increased building of new infrastructure (piers, houses, etc.)</a:t>
            </a:r>
          </a:p>
          <a:p>
            <a:r>
              <a:rPr lang="en-US" dirty="0" smtClean="0"/>
              <a:t>Clear-cutting of forests</a:t>
            </a:r>
          </a:p>
          <a:p>
            <a:r>
              <a:rPr lang="en-US" dirty="0" smtClean="0"/>
              <a:t>Damage to seafloor by draggers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 Degradation and Destruction (physical)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909571"/>
            <a:ext cx="4681934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7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19071"/>
            <a:ext cx="3698876" cy="4407408"/>
          </a:xfrm>
        </p:spPr>
        <p:txBody>
          <a:bodyPr/>
          <a:lstStyle/>
          <a:p>
            <a:r>
              <a:rPr lang="en-US" dirty="0" smtClean="0"/>
              <a:t>Untreated Human Sewage</a:t>
            </a:r>
          </a:p>
          <a:p>
            <a:r>
              <a:rPr lang="en-US" dirty="0" smtClean="0"/>
              <a:t>Toxic Wastes from industries</a:t>
            </a:r>
          </a:p>
          <a:p>
            <a:r>
              <a:rPr lang="en-US" dirty="0" smtClean="0"/>
              <a:t>Runoff (road salt, pesticides, fertilizers, oil products from vehicles)</a:t>
            </a:r>
          </a:p>
          <a:p>
            <a:r>
              <a:rPr lang="en-US" dirty="0" smtClean="0"/>
              <a:t>Oil spills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49" y="2022474"/>
            <a:ext cx="3603625" cy="414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92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0" y="1909571"/>
            <a:ext cx="4190260" cy="4407408"/>
          </a:xfrm>
        </p:spPr>
        <p:txBody>
          <a:bodyPr/>
          <a:lstStyle/>
          <a:p>
            <a:r>
              <a:rPr lang="en-US" dirty="0" smtClean="0"/>
              <a:t>Change in water temperature</a:t>
            </a:r>
          </a:p>
          <a:p>
            <a:r>
              <a:rPr lang="en-US" dirty="0" smtClean="0"/>
              <a:t>Rising sea levels</a:t>
            </a:r>
          </a:p>
          <a:p>
            <a:pPr lvl="1"/>
            <a:r>
              <a:rPr lang="en-US" dirty="0" smtClean="0"/>
              <a:t>Melting of land based ice sheets</a:t>
            </a:r>
          </a:p>
          <a:p>
            <a:pPr lvl="1"/>
            <a:r>
              <a:rPr lang="en-US" dirty="0" smtClean="0"/>
              <a:t>Expansion of ocean water due to its rising temperatures</a:t>
            </a:r>
          </a:p>
          <a:p>
            <a:r>
              <a:rPr lang="en-US" dirty="0" smtClean="0"/>
              <a:t>Increased storm frequency and severity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Climate change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909571"/>
            <a:ext cx="3994405" cy="299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903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people require more space</a:t>
            </a:r>
          </a:p>
          <a:p>
            <a:r>
              <a:rPr lang="en-US" dirty="0" smtClean="0"/>
              <a:t>More wastes/pollution</a:t>
            </a:r>
          </a:p>
          <a:p>
            <a:r>
              <a:rPr lang="en-US" dirty="0" smtClean="0"/>
              <a:t>Degrades coastal zone environment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Population growth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122929"/>
            <a:ext cx="5308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60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32</TotalTime>
  <Words>196</Words>
  <Application>Microsoft Macintosh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Grid</vt:lpstr>
      <vt:lpstr>Human influences on coastal zones</vt:lpstr>
      <vt:lpstr>Five key concerns</vt:lpstr>
      <vt:lpstr>Overharvesting of Fisheries </vt:lpstr>
      <vt:lpstr>Habitat Degradation and Destruction (physical)</vt:lpstr>
      <vt:lpstr>Pollution</vt:lpstr>
      <vt:lpstr>Global Climate change</vt:lpstr>
      <vt:lpstr>Human Population growth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influences on coastal zones</dc:title>
  <dc:creator>Jeremy Barnes</dc:creator>
  <cp:lastModifiedBy>Jeremy Barnes</cp:lastModifiedBy>
  <cp:revision>6</cp:revision>
  <dcterms:created xsi:type="dcterms:W3CDTF">2015-03-29T19:04:08Z</dcterms:created>
  <dcterms:modified xsi:type="dcterms:W3CDTF">2015-03-29T19:36:38Z</dcterms:modified>
</cp:coreProperties>
</file>