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15-03-04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15-03-04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15-03-04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15-03-04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15-03-04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311" y="547963"/>
            <a:ext cx="8586571" cy="61332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1125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9275" y="107576"/>
            <a:ext cx="7763124" cy="64931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235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806" y="420376"/>
            <a:ext cx="8214998" cy="6145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64215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43</TotalTime>
  <Words>0</Words>
  <Application>Microsoft Macintosh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Breeze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Barnes</dc:creator>
  <cp:lastModifiedBy>Jeremy Barnes</cp:lastModifiedBy>
  <cp:revision>2</cp:revision>
  <dcterms:created xsi:type="dcterms:W3CDTF">2015-03-05T01:05:38Z</dcterms:created>
  <dcterms:modified xsi:type="dcterms:W3CDTF">2015-03-05T01:48:40Z</dcterms:modified>
</cp:coreProperties>
</file>