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8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2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0DA6-6DBB-5949-9075-49EC4F2EFA5F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FFA14-4C43-7542-93EF-77B9E561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817512-B2CD-FB49-9BCA-97649F821EF7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BEE243-5565-3F45-B2F5-CEBAE45FD890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A6E215-05DC-9249-8E01-62D62B12D5BC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8456E1-E42A-5741-A449-A098DBCF5F86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2409DB-152E-F04E-BE8D-5E09BA91B293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www.bostonglobe.com</a:t>
            </a:r>
            <a:r>
              <a:rPr lang="en-US" dirty="0"/>
              <a:t>/news/world/2015/03/30/earthquake-generates-tsunami-off-</a:t>
            </a:r>
            <a:r>
              <a:rPr lang="en-US" dirty="0" err="1"/>
              <a:t>papua</a:t>
            </a:r>
            <a:r>
              <a:rPr lang="en-US" dirty="0"/>
              <a:t>-new-guinea/70nJSZWzECLXwTsLogJ1PM/</a:t>
            </a:r>
            <a:r>
              <a:rPr lang="en-US" dirty="0" err="1"/>
              <a:t>story.html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6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430D7F-0E44-7247-ABFE-D818C6B3C5C1}" type="slidenum">
              <a:rPr lang="en-US">
                <a:solidFill>
                  <a:schemeClr val="bg1"/>
                </a:solidFill>
              </a:rPr>
              <a:pPr eaLnBrk="1" hangingPunct="1"/>
              <a:t>10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42"/>
          <a:stretch>
            <a:fillRect/>
          </a:stretch>
        </p:blipFill>
        <p:spPr bwMode="auto">
          <a:xfrm>
            <a:off x="495300" y="112713"/>
            <a:ext cx="8229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372350" y="32575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Fig. 2.12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743450" y="2286000"/>
            <a:ext cx="259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(Right lateral strike slip)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1886" y="2655888"/>
            <a:ext cx="223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Transform fault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450" y="5611345"/>
            <a:ext cx="332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Convergent (</a:t>
            </a:r>
            <a:r>
              <a:rPr lang="en-US" dirty="0" err="1" smtClean="0">
                <a:solidFill>
                  <a:schemeClr val="accent3"/>
                </a:solidFill>
              </a:rPr>
              <a:t>subduction</a:t>
            </a:r>
            <a:r>
              <a:rPr lang="en-US" dirty="0" smtClean="0">
                <a:solidFill>
                  <a:schemeClr val="accent3"/>
                </a:solidFill>
              </a:rPr>
              <a:t>) fault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5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5-24 at 2.0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5" y="453193"/>
            <a:ext cx="8255000" cy="332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4031" y="2282715"/>
            <a:ext cx="332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Divergent fault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8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X_MorphchronAppr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t="14023" r="23965" b="37471"/>
          <a:stretch>
            <a:fillRect/>
          </a:stretch>
        </p:blipFill>
        <p:spPr bwMode="auto">
          <a:xfrm>
            <a:off x="1544638" y="1355725"/>
            <a:ext cx="6100762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576388" y="346075"/>
            <a:ext cx="568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The San Andreas Strike Slip Fault: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35025" y="5770563"/>
            <a:ext cx="767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Does this fault show a right lateral or left lateral offset?</a:t>
            </a:r>
          </a:p>
        </p:txBody>
      </p:sp>
    </p:spTree>
    <p:extLst>
      <p:ext uri="{BB962C8B-B14F-4D97-AF65-F5344CB8AC3E}">
        <p14:creationId xmlns:p14="http://schemas.microsoft.com/office/powerpoint/2010/main" val="278472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CCFD9E-EF5F-A945-9F73-AF36834556B6}" type="slidenum">
              <a:rPr lang="en-US">
                <a:solidFill>
                  <a:schemeClr val="bg1"/>
                </a:solidFill>
              </a:rPr>
              <a:pPr eaLnBrk="1" hangingPunct="1"/>
              <a:t>13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130300"/>
            <a:ext cx="8869362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2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E5DC7A-C6BE-1F46-832E-B4AC7192D074}" type="slidenum">
              <a:rPr lang="en-US">
                <a:solidFill>
                  <a:schemeClr val="bg1"/>
                </a:solidFill>
              </a:rPr>
              <a:pPr eaLnBrk="1" hangingPunct="1"/>
              <a:t>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Definitions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6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rgbClr val="00FFFF"/>
                </a:solidFill>
                <a:latin typeface="Arial" charset="0"/>
              </a:rPr>
              <a:t>Fault: </a:t>
            </a:r>
            <a:r>
              <a:rPr lang="en-US" sz="2000" dirty="0">
                <a:latin typeface="Arial" charset="0"/>
              </a:rPr>
              <a:t> fracture that has motion (displacement) along it</a:t>
            </a:r>
          </a:p>
          <a:p>
            <a:pPr eaLnBrk="1" hangingPunct="1"/>
            <a:r>
              <a:rPr lang="en-US" sz="2000" b="1" dirty="0">
                <a:solidFill>
                  <a:srgbClr val="00FFFF"/>
                </a:solidFill>
                <a:latin typeface="Arial" charset="0"/>
              </a:rPr>
              <a:t>Seismic:</a:t>
            </a:r>
            <a:r>
              <a:rPr lang="en-US" sz="2000" dirty="0">
                <a:latin typeface="Arial" charset="0"/>
              </a:rPr>
              <a:t>  related to earthquakes</a:t>
            </a:r>
          </a:p>
          <a:p>
            <a:pPr eaLnBrk="1" hangingPunct="1"/>
            <a:r>
              <a:rPr lang="en-US" sz="2000" b="1" dirty="0">
                <a:solidFill>
                  <a:srgbClr val="00FFFF"/>
                </a:solidFill>
                <a:latin typeface="Arial" charset="0"/>
              </a:rPr>
              <a:t>Seismograph:</a:t>
            </a:r>
            <a:r>
              <a:rPr lang="en-US" sz="2000" dirty="0">
                <a:latin typeface="Arial" charset="0"/>
              </a:rPr>
              <a:t>  instrument that records vibrations</a:t>
            </a:r>
          </a:p>
          <a:p>
            <a:pPr eaLnBrk="1" hangingPunct="1"/>
            <a:r>
              <a:rPr lang="en-US" sz="2000" b="1" dirty="0">
                <a:solidFill>
                  <a:srgbClr val="00FFFF"/>
                </a:solidFill>
                <a:latin typeface="Arial" charset="0"/>
              </a:rPr>
              <a:t>Seismogram: </a:t>
            </a:r>
            <a:r>
              <a:rPr lang="en-US" sz="2000" dirty="0">
                <a:latin typeface="Arial" charset="0"/>
              </a:rPr>
              <a:t> the record itself</a:t>
            </a:r>
          </a:p>
          <a:p>
            <a:pPr eaLnBrk="1" hangingPunct="1"/>
            <a:r>
              <a:rPr lang="en-US" sz="2000" b="1" dirty="0">
                <a:solidFill>
                  <a:srgbClr val="00FFFF"/>
                </a:solidFill>
                <a:latin typeface="Arial" charset="0"/>
              </a:rPr>
              <a:t>Seismic wave:</a:t>
            </a:r>
            <a:r>
              <a:rPr lang="en-US" sz="2000" dirty="0">
                <a:latin typeface="Arial" charset="0"/>
              </a:rPr>
              <a:t>  any of the waves that are generated by an earthquake</a:t>
            </a:r>
          </a:p>
          <a:p>
            <a:pPr eaLnBrk="1" hangingPunct="1"/>
            <a:r>
              <a:rPr lang="en-US" sz="2000" b="1" dirty="0">
                <a:solidFill>
                  <a:srgbClr val="00FFFF"/>
                </a:solidFill>
                <a:latin typeface="Arial" charset="0"/>
              </a:rPr>
              <a:t>Seismic moment: </a:t>
            </a:r>
            <a:r>
              <a:rPr lang="en-US" sz="2000" dirty="0">
                <a:latin typeface="Arial" charset="0"/>
              </a:rPr>
              <a:t>direct measure of the energy radiated during an earthquake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005263"/>
            <a:ext cx="88773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05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8C000"/>
                </a:solidFill>
              </a:rPr>
              <a:t>Body waves </a:t>
            </a:r>
            <a:r>
              <a:rPr lang="en-US" dirty="0" smtClean="0"/>
              <a:t>(underground) – travel faster</a:t>
            </a:r>
          </a:p>
          <a:p>
            <a:pPr lvl="1"/>
            <a:r>
              <a:rPr lang="en-US" dirty="0" smtClean="0"/>
              <a:t>“s” waves (perpendicular to direction of travel)</a:t>
            </a:r>
          </a:p>
          <a:p>
            <a:pPr lvl="1"/>
            <a:r>
              <a:rPr lang="en-US" dirty="0" smtClean="0"/>
              <a:t>“p” waves (compressional) - faster</a:t>
            </a:r>
          </a:p>
          <a:p>
            <a:r>
              <a:rPr lang="en-US" dirty="0" smtClean="0">
                <a:solidFill>
                  <a:srgbClr val="F8C000"/>
                </a:solidFill>
              </a:rPr>
              <a:t>Surface waves</a:t>
            </a:r>
          </a:p>
          <a:p>
            <a:pPr lvl="1"/>
            <a:r>
              <a:rPr lang="en-US" dirty="0" smtClean="0"/>
              <a:t>Love (horizontal motion)</a:t>
            </a:r>
          </a:p>
          <a:p>
            <a:pPr lvl="1"/>
            <a:r>
              <a:rPr lang="en-US" dirty="0" smtClean="0"/>
              <a:t>Rayleigh (up and down &amp; side to side in same direction of travel)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3625" y="5784334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www.geo.mtu.edu</a:t>
            </a:r>
            <a:r>
              <a:rPr lang="en-US" dirty="0"/>
              <a:t>/</a:t>
            </a:r>
            <a:r>
              <a:rPr lang="en-US" dirty="0" err="1"/>
              <a:t>UPSeis</a:t>
            </a:r>
            <a:r>
              <a:rPr lang="en-US" dirty="0"/>
              <a:t>/</a:t>
            </a:r>
            <a:r>
              <a:rPr lang="en-US" dirty="0" err="1"/>
              <a:t>waves.html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7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03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5088"/>
            <a:ext cx="5070475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508625" y="1989138"/>
            <a:ext cx="3635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8C000"/>
                </a:solidFill>
                <a:latin typeface="Arial" pitchFamily="34" charset="0"/>
                <a:ea typeface="+mn-ea"/>
              </a:rPr>
              <a:t>3 seismometers are needed to triangulate the position of the epicenter (and focus)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H="1">
            <a:off x="1331913" y="2924175"/>
            <a:ext cx="4248150" cy="1009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4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AA2816-515E-F443-9A9E-DF011B9B2CF2}" type="slidenum">
              <a:rPr lang="en-US">
                <a:solidFill>
                  <a:schemeClr val="bg1"/>
                </a:solidFill>
              </a:rPr>
              <a:pPr eaLnBrk="1" hangingPunct="1"/>
              <a:t>17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55588"/>
            <a:ext cx="89058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37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 – Moment Magnitude Scale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177"/>
            <a:ext cx="9144000" cy="45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5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1D1B88-1E2C-DB4D-84F1-4A2F365963BD}" type="slidenum">
              <a:rPr lang="en-US">
                <a:solidFill>
                  <a:schemeClr val="bg1"/>
                </a:solidFill>
              </a:rPr>
              <a:pPr eaLnBrk="1" hangingPunct="1"/>
              <a:t>19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636713"/>
            <a:ext cx="886936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1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8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3537A2-D061-A540-9CC2-37061B0E2A75}" type="slidenum">
              <a:rPr lang="en-US">
                <a:solidFill>
                  <a:schemeClr val="bg1"/>
                </a:solidFill>
              </a:rPr>
              <a:pPr eaLnBrk="1" hangingPunct="1"/>
              <a:t>20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0723" name="Picture 2" descr="Simplified Acceleration Seismic Zoning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3025"/>
            <a:ext cx="8285163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87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5500"/>
            <a:ext cx="8229600" cy="808038"/>
          </a:xfrm>
        </p:spPr>
        <p:txBody>
          <a:bodyPr/>
          <a:lstStyle/>
          <a:p>
            <a:r>
              <a:rPr lang="en-US">
                <a:latin typeface="Arial" charset="0"/>
              </a:rPr>
              <a:t>The Dalhousie Seismic Hut</a:t>
            </a:r>
          </a:p>
        </p:txBody>
      </p:sp>
      <p:pic>
        <p:nvPicPr>
          <p:cNvPr id="32771" name="Picture 4" descr="PA29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17675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17500" y="296863"/>
            <a:ext cx="3781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B975D"/>
                </a:solidFill>
              </a:rPr>
              <a:t>1.  Active monitoring…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323850" y="5353050"/>
            <a:ext cx="110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>
                <a:solidFill>
                  <a:srgbClr val="00FF00"/>
                </a:solidFill>
              </a:rPr>
              <a:t>First </a:t>
            </a:r>
          </a:p>
          <a:p>
            <a:pPr eaLnBrk="1" hangingPunct="1"/>
            <a:r>
              <a:rPr lang="en-CA">
                <a:solidFill>
                  <a:srgbClr val="00FF00"/>
                </a:solidFill>
              </a:rPr>
              <a:t>Installed </a:t>
            </a:r>
          </a:p>
          <a:p>
            <a:pPr eaLnBrk="1" hangingPunct="1"/>
            <a:r>
              <a:rPr lang="en-CA">
                <a:solidFill>
                  <a:srgbClr val="00FF00"/>
                </a:solidFill>
              </a:rPr>
              <a:t>1915</a:t>
            </a:r>
            <a:endParaRPr 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7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A45172-AA46-894D-81F3-E6844A5B1FEF}" type="slidenum">
              <a:rPr lang="en-US">
                <a:solidFill>
                  <a:schemeClr val="bg1"/>
                </a:solidFill>
              </a:rPr>
              <a:pPr eaLnBrk="1" hangingPunct="1"/>
              <a:t>22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5844" name="Picture 7" descr="Map of Canadian seism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1338"/>
            <a:ext cx="70675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3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Grand Banks Earthquake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November 18, 1929 at 5:02 pm Newfoundland time  </a:t>
            </a:r>
          </a:p>
          <a:p>
            <a:r>
              <a:rPr lang="en-US">
                <a:latin typeface="Arial" charset="0"/>
              </a:rPr>
              <a:t>Moment Magnitude (Mw) 7.2 </a:t>
            </a:r>
          </a:p>
          <a:p>
            <a:r>
              <a:rPr lang="en-US">
                <a:latin typeface="Arial" charset="0"/>
              </a:rPr>
              <a:t>Depth 20 km</a:t>
            </a:r>
          </a:p>
          <a:p>
            <a:r>
              <a:rPr lang="en-US">
                <a:latin typeface="Arial" charset="0"/>
              </a:rPr>
              <a:t>Damage in Cape Breton</a:t>
            </a:r>
          </a:p>
          <a:p>
            <a:r>
              <a:rPr lang="en-US">
                <a:latin typeface="Arial" charset="0"/>
              </a:rPr>
              <a:t>Large submarine slump</a:t>
            </a:r>
          </a:p>
          <a:p>
            <a:pPr lvl="1"/>
            <a:r>
              <a:rPr lang="en-US">
                <a:latin typeface="Arial" charset="0"/>
              </a:rPr>
              <a:t>Broke 12 transatlantic cables</a:t>
            </a:r>
          </a:p>
          <a:p>
            <a:r>
              <a:rPr lang="en-US">
                <a:latin typeface="Arial" charset="0"/>
              </a:rPr>
              <a:t>Tsunami struck Burin Peninsula</a:t>
            </a:r>
          </a:p>
        </p:txBody>
      </p:sp>
      <p:pic>
        <p:nvPicPr>
          <p:cNvPr id="36868" name="Picture 2" descr="1929 cable 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279775"/>
            <a:ext cx="294798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3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95E607-1023-A741-853F-555EA027D757}" type="slidenum">
              <a:rPr lang="en-US">
                <a:solidFill>
                  <a:schemeClr val="bg1"/>
                </a:solidFill>
              </a:rPr>
              <a:pPr eaLnBrk="1" hangingPunct="1"/>
              <a:t>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0" y="136525"/>
            <a:ext cx="86667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8C000"/>
                </a:solidFill>
              </a:rPr>
              <a:t>Use </a:t>
            </a:r>
            <a:r>
              <a:rPr lang="en-US" sz="2800" dirty="0">
                <a:solidFill>
                  <a:srgbClr val="F8C000"/>
                </a:solidFill>
              </a:rPr>
              <a:t>historical records/archives to generate a felt map </a:t>
            </a:r>
          </a:p>
          <a:p>
            <a:pPr eaLnBrk="1" hangingPunct="1"/>
            <a:r>
              <a:rPr lang="en-US" sz="2800" dirty="0">
                <a:solidFill>
                  <a:srgbClr val="F8C000"/>
                </a:solidFill>
              </a:rPr>
              <a:t>(early 20</a:t>
            </a:r>
            <a:r>
              <a:rPr lang="en-US" sz="2800" baseline="30000" dirty="0">
                <a:solidFill>
                  <a:srgbClr val="F8C000"/>
                </a:solidFill>
              </a:rPr>
              <a:t>th</a:t>
            </a:r>
            <a:r>
              <a:rPr lang="en-US" sz="2800" dirty="0">
                <a:solidFill>
                  <a:srgbClr val="F8C000"/>
                </a:solidFill>
              </a:rPr>
              <a:t> century):</a:t>
            </a:r>
          </a:p>
        </p:txBody>
      </p:sp>
      <p:pic>
        <p:nvPicPr>
          <p:cNvPr id="37892" name="Picture 4" descr="tn_1929GrandBanksIsoseis_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149350"/>
            <a:ext cx="753745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8288" y="6324600"/>
            <a:ext cx="78041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ea typeface="+mn-ea"/>
              </a:rPr>
              <a:t>http://earthquakescanada.nrcan.gc.ca/historic_eq/20th/1929/1929_e.php#Recent%20Research</a:t>
            </a:r>
          </a:p>
        </p:txBody>
      </p:sp>
    </p:spTree>
    <p:extLst>
      <p:ext uri="{BB962C8B-B14F-4D97-AF65-F5344CB8AC3E}">
        <p14:creationId xmlns:p14="http://schemas.microsoft.com/office/powerpoint/2010/main" val="82167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C469D9-5D1F-574E-9B23-E5D47FCAA13E}" type="slidenum">
              <a:rPr lang="en-US">
                <a:solidFill>
                  <a:schemeClr val="bg1"/>
                </a:solidFill>
              </a:rPr>
              <a:pPr eaLnBrk="1" hangingPunct="1"/>
              <a:t>25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8915" name="Picture 2" descr="http://earthquakescanada.nrcan.gc.ca/historic_eq/20th/1929/images/1929rev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919163"/>
            <a:ext cx="8245475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284163" y="300038"/>
            <a:ext cx="7062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B975D"/>
                </a:solidFill>
              </a:rPr>
              <a:t>A revised felt map for the 1929 earthquake:</a:t>
            </a:r>
          </a:p>
        </p:txBody>
      </p:sp>
    </p:spTree>
    <p:extLst>
      <p:ext uri="{BB962C8B-B14F-4D97-AF65-F5344CB8AC3E}">
        <p14:creationId xmlns:p14="http://schemas.microsoft.com/office/powerpoint/2010/main" val="114972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5174" y="-183314"/>
            <a:ext cx="7612063" cy="141763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Pattern of Earthquakes in September, 2010</a:t>
            </a:r>
            <a:endParaRPr lang="en-CA" dirty="0">
              <a:latin typeface="Arial" charset="0"/>
            </a:endParaRPr>
          </a:p>
        </p:txBody>
      </p:sp>
      <p:pic>
        <p:nvPicPr>
          <p:cNvPr id="5" name="Picture 9" descr="thirt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181100"/>
            <a:ext cx="94392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15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charset="0"/>
              </a:rPr>
              <a:t>Description of the movements of pieces of Earth’s lithosphere on less rigid mantle rocks and the effects caused by plate motion and plate formation.</a:t>
            </a:r>
          </a:p>
          <a:p>
            <a:endParaRPr lang="en-US" dirty="0" smtClean="0"/>
          </a:p>
          <a:p>
            <a:r>
              <a:rPr lang="en-US" dirty="0" smtClean="0"/>
              <a:t>Responsible for distribution</a:t>
            </a:r>
          </a:p>
          <a:p>
            <a:pPr lvl="1"/>
            <a:r>
              <a:rPr lang="en-US" dirty="0" smtClean="0"/>
              <a:t>Earthquakes</a:t>
            </a:r>
          </a:p>
          <a:p>
            <a:pPr lvl="1"/>
            <a:r>
              <a:rPr lang="en-US" dirty="0" smtClean="0"/>
              <a:t>Active volcanoes</a:t>
            </a:r>
          </a:p>
          <a:p>
            <a:pPr lvl="1"/>
            <a:r>
              <a:rPr lang="en-US" dirty="0" smtClean="0"/>
              <a:t>Mountains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5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CF2255-4905-014E-B2DF-75524FD3B1D0}" type="slidenum">
              <a:rPr lang="en-US">
                <a:solidFill>
                  <a:schemeClr val="bg1"/>
                </a:solidFill>
              </a:rPr>
              <a:pPr eaLnBrk="1" hangingPunct="1"/>
              <a:t>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1938"/>
            <a:ext cx="8570912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4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B9DBF9-CFDA-6146-9C68-C67866C5A636}" type="slidenum">
              <a:rPr lang="en-US">
                <a:solidFill>
                  <a:schemeClr val="bg1"/>
                </a:solidFill>
              </a:rPr>
              <a:pPr eaLnBrk="1" hangingPunct="1"/>
              <a:t>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1267" name="Picture 2" descr="F08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12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307E9B-ECE1-7D4C-ACBC-C86F37AE521C}" type="slidenum">
              <a:rPr lang="en-US">
                <a:solidFill>
                  <a:schemeClr val="bg1"/>
                </a:solidFill>
              </a:rPr>
              <a:pPr eaLnBrk="1" hangingPunct="1"/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9688"/>
            <a:ext cx="8874125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63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236796-1123-E34A-A1DE-55E606581EC5}" type="slidenum">
              <a:rPr lang="en-US">
                <a:solidFill>
                  <a:schemeClr val="bg1"/>
                </a:solidFill>
              </a:rPr>
              <a:pPr eaLnBrk="1" hangingPunct="1"/>
              <a:t>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56674" name="Picture 2" descr="ringoffire-johnnycas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4138613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 descr="ringoffire-pacificquak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84860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9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685800"/>
            <a:ext cx="5279109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chemeClr val="bg1"/>
                </a:solidFill>
              </a:rPr>
              <a:t>At Plate boundaries:</a:t>
            </a:r>
          </a:p>
          <a:p>
            <a:pPr eaLnBrk="1" hangingPunct="1"/>
            <a:endParaRPr lang="en-US" sz="4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4400" dirty="0" smtClean="0">
                <a:solidFill>
                  <a:schemeClr val="accent1"/>
                </a:solidFill>
              </a:rPr>
              <a:t>Earthquakes</a:t>
            </a:r>
          </a:p>
          <a:p>
            <a:pPr eaLnBrk="1" hangingPunct="1"/>
            <a:r>
              <a:rPr lang="en-US" sz="4400" dirty="0" smtClean="0">
                <a:solidFill>
                  <a:schemeClr val="accent1"/>
                </a:solidFill>
              </a:rPr>
              <a:t>Tsunami</a:t>
            </a:r>
          </a:p>
          <a:p>
            <a:pPr eaLnBrk="1" hangingPunct="1"/>
            <a:r>
              <a:rPr lang="en-US" sz="4400" dirty="0" smtClean="0">
                <a:solidFill>
                  <a:schemeClr val="accent1"/>
                </a:solidFill>
              </a:rPr>
              <a:t>Volcanoes</a:t>
            </a:r>
            <a:endParaRPr lang="en-US" sz="4400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44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771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120</TotalTime>
  <Words>365</Words>
  <Application>Microsoft Macintosh PowerPoint</Application>
  <PresentationFormat>On-screen Show (4:3)</PresentationFormat>
  <Paragraphs>75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Habitat</vt:lpstr>
      <vt:lpstr>PowerPoint Presentation</vt:lpstr>
      <vt:lpstr>Earthquakes</vt:lpstr>
      <vt:lpstr>Pattern of Earthquakes in September, 2010</vt:lpstr>
      <vt:lpstr>Plate Tectonics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</vt:lpstr>
      <vt:lpstr>Types of Waves</vt:lpstr>
      <vt:lpstr>PowerPoint Presentation</vt:lpstr>
      <vt:lpstr>PowerPoint Presentation</vt:lpstr>
      <vt:lpstr>Earthquakes – Moment Magnitude Scale</vt:lpstr>
      <vt:lpstr>PowerPoint Presentation</vt:lpstr>
      <vt:lpstr>PowerPoint Presentation</vt:lpstr>
      <vt:lpstr>The Dalhousie Seismic Hut</vt:lpstr>
      <vt:lpstr>PowerPoint Presentation</vt:lpstr>
      <vt:lpstr>Grand Banks Earthquake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Jeremy Barnes</dc:creator>
  <cp:lastModifiedBy>Jeremy Barnes</cp:lastModifiedBy>
  <cp:revision>11</cp:revision>
  <dcterms:created xsi:type="dcterms:W3CDTF">2014-05-24T16:20:52Z</dcterms:created>
  <dcterms:modified xsi:type="dcterms:W3CDTF">2015-03-31T00:11:59Z</dcterms:modified>
</cp:coreProperties>
</file>