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68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51E08-5C34-9747-9B09-0D3511E1CDA1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BA212-46B1-5943-9686-06EF93FBC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4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overeign_state" TargetMode="External"/><Relationship Id="rId4" Type="http://schemas.openxmlformats.org/officeDocument/2006/relationships/hyperlink" Target="http://en.wikipedia.org/wiki/Marine_(ocean)" TargetMode="External"/><Relationship Id="rId5" Type="http://schemas.openxmlformats.org/officeDocument/2006/relationships/hyperlink" Target="http://en.wikipedia.org/wiki/Natural_resource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which a </a:t>
            </a:r>
            <a:r>
              <a:rPr lang="en-US" dirty="0" smtClean="0">
                <a:hlinkClick r:id="rId3" tooltip="Sovereign state"/>
              </a:rPr>
              <a:t>state</a:t>
            </a:r>
            <a:r>
              <a:rPr lang="en-US" dirty="0" smtClean="0"/>
              <a:t> has special rights regarding the exploration and use of </a:t>
            </a:r>
            <a:r>
              <a:rPr lang="en-US" dirty="0" smtClean="0">
                <a:hlinkClick r:id="rId4" tooltip="Marine (ocean)"/>
              </a:rPr>
              <a:t>marine</a:t>
            </a:r>
            <a:r>
              <a:rPr lang="en-US" dirty="0" smtClean="0"/>
              <a:t> </a:t>
            </a:r>
            <a:r>
              <a:rPr lang="en-US" dirty="0" smtClean="0">
                <a:hlinkClick r:id="rId5" tooltip="Natural resource"/>
              </a:rPr>
              <a:t>resources</a:t>
            </a:r>
            <a:r>
              <a:rPr lang="en-US" dirty="0" smtClean="0"/>
              <a:t>, including energy production from water and wind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BA212-46B1-5943-9686-06EF93FBC6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0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2EDD-570F-A34D-9381-964C78622834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A35D-4BC9-2240-95EF-0EE8DD8EA2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2EDD-570F-A34D-9381-964C78622834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A35D-4BC9-2240-95EF-0EE8DD8EA2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2EDD-570F-A34D-9381-964C78622834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A35D-4BC9-2240-95EF-0EE8DD8EA2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2EDD-570F-A34D-9381-964C78622834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A35D-4BC9-2240-95EF-0EE8DD8EA2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2EDD-570F-A34D-9381-964C78622834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A35D-4BC9-2240-95EF-0EE8DD8EA2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2EDD-570F-A34D-9381-964C78622834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A35D-4BC9-2240-95EF-0EE8DD8EA2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2EDD-570F-A34D-9381-964C78622834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A35D-4BC9-2240-95EF-0EE8DD8EA2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2EDD-570F-A34D-9381-964C78622834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A35D-4BC9-2240-95EF-0EE8DD8EA2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2EDD-570F-A34D-9381-964C78622834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A35D-4BC9-2240-95EF-0EE8DD8EA2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2EDD-570F-A34D-9381-964C78622834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7A35D-4BC9-2240-95EF-0EE8DD8EA2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2EDD-570F-A34D-9381-964C78622834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A35D-4BC9-2240-95EF-0EE8DD8EA2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7ED2EDD-570F-A34D-9381-964C78622834}" type="datetimeFigureOut">
              <a:rPr lang="en-US" smtClean="0"/>
              <a:t>15-02-15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907A35D-4BC9-2240-95EF-0EE8DD8EA2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Defining Coastal Zones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187" y="3466896"/>
            <a:ext cx="4495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37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Terrestrial Subsystem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4909" y="1120675"/>
            <a:ext cx="80933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Land where humans and other activity can affect the marine environment</a:t>
            </a:r>
          </a:p>
          <a:p>
            <a:endParaRPr lang="en-CA" dirty="0"/>
          </a:p>
          <a:p>
            <a:r>
              <a:rPr lang="en-US" dirty="0" smtClean="0">
                <a:latin typeface="Tw Cen MT" charset="0"/>
              </a:rPr>
              <a:t>Coastal zones can extend a long way inland. A terrestrial component is included to show that activities taking place within a coastal watershed can directly affect the marine environment through run-off into river systems.</a:t>
            </a:r>
          </a:p>
          <a:p>
            <a:endParaRPr lang="en-CA" dirty="0" smtClean="0"/>
          </a:p>
          <a:p>
            <a:r>
              <a:rPr lang="en-CA" i="1" u="sng" dirty="0" smtClean="0"/>
              <a:t>Characteristics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Landscape</a:t>
            </a:r>
          </a:p>
          <a:p>
            <a:pPr lvl="1"/>
            <a:r>
              <a:rPr lang="en-CA" dirty="0" smtClean="0"/>
              <a:t>Soil types</a:t>
            </a:r>
          </a:p>
          <a:p>
            <a:pPr lvl="1"/>
            <a:r>
              <a:rPr lang="en-CA" dirty="0" smtClean="0"/>
              <a:t>Surface water resources</a:t>
            </a:r>
          </a:p>
          <a:p>
            <a:pPr lvl="1"/>
            <a:r>
              <a:rPr lang="en-CA" dirty="0" smtClean="0"/>
              <a:t>Groundwater resources</a:t>
            </a:r>
          </a:p>
          <a:p>
            <a:pPr lvl="1"/>
            <a:r>
              <a:rPr lang="en-CA" dirty="0" smtClean="0"/>
              <a:t>Terrestrial habitats (forest, wetland, etc.)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2416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Terrestrial subsystem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22960" y="1166429"/>
            <a:ext cx="752094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i="1" u="sng" dirty="0" smtClean="0"/>
              <a:t>Resources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- Land: logging, mining</a:t>
            </a:r>
          </a:p>
          <a:p>
            <a:pPr lvl="1"/>
            <a:r>
              <a:rPr lang="en-CA" dirty="0" smtClean="0"/>
              <a:t>- Freshwater: domestic, industrial, irrigation</a:t>
            </a:r>
          </a:p>
          <a:p>
            <a:pPr lvl="1"/>
            <a:r>
              <a:rPr lang="en-CA" dirty="0" smtClean="0"/>
              <a:t>- </a:t>
            </a:r>
            <a:r>
              <a:rPr lang="en-CA" dirty="0" err="1" smtClean="0"/>
              <a:t>Agri</a:t>
            </a:r>
            <a:r>
              <a:rPr lang="en-CA" dirty="0" smtClean="0"/>
              <a:t>/aquaculture</a:t>
            </a:r>
          </a:p>
          <a:p>
            <a:pPr lvl="1"/>
            <a:r>
              <a:rPr lang="en-CA" dirty="0" smtClean="0"/>
              <a:t>- Human settlements</a:t>
            </a:r>
          </a:p>
          <a:p>
            <a:pPr lvl="1"/>
            <a:r>
              <a:rPr lang="en-CA" dirty="0" smtClean="0"/>
              <a:t>- Industry facilities</a:t>
            </a:r>
            <a:endParaRPr lang="en-US" dirty="0"/>
          </a:p>
        </p:txBody>
      </p:sp>
      <p:pic>
        <p:nvPicPr>
          <p:cNvPr id="5" name="Picture 8" descr="aquaculture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331" y="3023944"/>
            <a:ext cx="41719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irrigation-systems_10852663_250x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880" y="308371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46" y="3511929"/>
            <a:ext cx="4035653" cy="302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29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Terrestrial Subsystem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65727" y="1270338"/>
            <a:ext cx="68233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i="1" u="sng" dirty="0" smtClean="0"/>
              <a:t>Problems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Destruction of habitats</a:t>
            </a:r>
          </a:p>
          <a:p>
            <a:pPr lvl="1"/>
            <a:r>
              <a:rPr lang="en-CA" dirty="0" smtClean="0"/>
              <a:t>Transport of wastes into marine subsystem</a:t>
            </a:r>
          </a:p>
          <a:p>
            <a:pPr lvl="1"/>
            <a:r>
              <a:rPr lang="en-CA" dirty="0" smtClean="0"/>
              <a:t>Increased possibility of floods</a:t>
            </a:r>
          </a:p>
          <a:p>
            <a:pPr lvl="1"/>
            <a:r>
              <a:rPr lang="en-CA" dirty="0" smtClean="0"/>
              <a:t>Deterioration of freshwater (availability and quality)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063" y="3146308"/>
            <a:ext cx="4790209" cy="326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36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Coastal subsystem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1181" y="1258654"/>
            <a:ext cx="8058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CA" dirty="0" smtClean="0"/>
              <a:t>Narrow and dynamic zone between marine and terrestrial subsystem</a:t>
            </a:r>
          </a:p>
          <a:p>
            <a:endParaRPr lang="en-CA" dirty="0" smtClean="0"/>
          </a:p>
          <a:p>
            <a:r>
              <a:rPr lang="en-CA" dirty="0" smtClean="0"/>
              <a:t>-  Includes the area between the low and high tides (intertidal zone) and the saltwater spray zone.</a:t>
            </a:r>
            <a:endParaRPr lang="en-US" dirty="0"/>
          </a:p>
        </p:txBody>
      </p:sp>
      <p:pic>
        <p:nvPicPr>
          <p:cNvPr id="4" name="Picture 5" descr="mudflat-w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2983" y="3231141"/>
            <a:ext cx="4606925" cy="32210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8727" y="2770910"/>
            <a:ext cx="472850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u="sng" dirty="0" smtClean="0"/>
              <a:t>Characteristics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Profile (rocky, sandy)</a:t>
            </a:r>
          </a:p>
          <a:p>
            <a:pPr lvl="1"/>
            <a:r>
              <a:rPr lang="en-CA" dirty="0" smtClean="0"/>
              <a:t>Tidal, wind, wave profile</a:t>
            </a:r>
          </a:p>
          <a:p>
            <a:pPr lvl="1"/>
            <a:r>
              <a:rPr lang="en-CA" dirty="0" smtClean="0"/>
              <a:t>Possibility of storm surges</a:t>
            </a:r>
          </a:p>
          <a:p>
            <a:pPr lvl="1"/>
            <a:r>
              <a:rPr lang="en-CA" dirty="0" smtClean="0"/>
              <a:t>Coastal habitat types (rocky, mudflat, etc.)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38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Coastal subsystem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4273" y="1639455"/>
            <a:ext cx="32655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u="sng" dirty="0" smtClean="0"/>
              <a:t>Resources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Sand and gravel extraction</a:t>
            </a:r>
          </a:p>
          <a:p>
            <a:pPr lvl="1"/>
            <a:r>
              <a:rPr lang="en-CA" dirty="0" smtClean="0"/>
              <a:t>Tourism, recreation</a:t>
            </a:r>
          </a:p>
          <a:p>
            <a:pPr lvl="1"/>
            <a:r>
              <a:rPr lang="en-CA" dirty="0" smtClean="0"/>
              <a:t>Human settlements</a:t>
            </a:r>
          </a:p>
          <a:p>
            <a:pPr lvl="1"/>
            <a:r>
              <a:rPr lang="en-CA" dirty="0" smtClean="0"/>
              <a:t>Port development, industry</a:t>
            </a:r>
          </a:p>
          <a:p>
            <a:pPr lvl="1"/>
            <a:r>
              <a:rPr lang="en-CA" dirty="0" smtClean="0"/>
              <a:t>aquaculture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5" descr="sand-mining-near-lara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2829" y="1464180"/>
            <a:ext cx="4681537" cy="3411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258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Coastal subsystem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2960" y="1397000"/>
            <a:ext cx="830495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u="sng" dirty="0" smtClean="0"/>
              <a:t>Problems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- Disturbance and destruction of coastal habitat by mining, logging, settlement,</a:t>
            </a:r>
          </a:p>
          <a:p>
            <a:pPr lvl="1"/>
            <a:r>
              <a:rPr lang="en-CA" dirty="0" smtClean="0"/>
              <a:t>and infrastructural development</a:t>
            </a:r>
          </a:p>
          <a:p>
            <a:pPr lvl="1"/>
            <a:r>
              <a:rPr lang="en-CA" dirty="0" smtClean="0"/>
              <a:t>- Loss of shoreline due to accelerated erosion</a:t>
            </a:r>
          </a:p>
          <a:p>
            <a:pPr lvl="1"/>
            <a:r>
              <a:rPr lang="en-CA" dirty="0" smtClean="0"/>
              <a:t>- Deterioration of water quality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545" y="3151327"/>
            <a:ext cx="5080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92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Summarize/illustrate Info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3364" y="1328033"/>
            <a:ext cx="774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Groups of 3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Choose 1 subsystem (Marine, Coast, &amp; Terrestrial)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Summarize and Illustrate info on a piece of chart paper.</a:t>
            </a:r>
          </a:p>
          <a:p>
            <a:r>
              <a:rPr lang="en-US" dirty="0" smtClean="0"/>
              <a:t>(a concept map may work well)…expand on notes given on </a:t>
            </a:r>
            <a:r>
              <a:rPr lang="en-US" dirty="0" err="1" smtClean="0"/>
              <a:t>powerpoint</a:t>
            </a:r>
            <a:r>
              <a:rPr lang="en-US" dirty="0" smtClean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6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Coastal Regions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8682" y="1244553"/>
            <a:ext cx="76752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Tw Cen MT" charset="0"/>
              </a:rPr>
              <a:t>An understanding of coastal zones is particularly important to those living in coastal regions. </a:t>
            </a:r>
          </a:p>
          <a:p>
            <a:pPr marL="285750" indent="-285750">
              <a:buFontTx/>
              <a:buChar char="-"/>
            </a:pPr>
            <a:endParaRPr lang="en-US" dirty="0">
              <a:latin typeface="Tw Cen MT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w Cen MT" charset="0"/>
              </a:rPr>
              <a:t>Canada has the largest coastline in the world, so it is important to look at our coastal zones and what happens there. </a:t>
            </a:r>
          </a:p>
          <a:p>
            <a:pPr marL="285750" indent="-285750">
              <a:buFontTx/>
              <a:buChar char="-"/>
            </a:pPr>
            <a:endParaRPr lang="en-US" dirty="0" smtClean="0">
              <a:latin typeface="Tw Cen MT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Tw Cen MT" charset="0"/>
            </a:endParaRPr>
          </a:p>
        </p:txBody>
      </p:sp>
      <p:pic>
        <p:nvPicPr>
          <p:cNvPr id="4" name="Picture 7" descr="Our%20Ocean%20DomainTerri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82" y="3412849"/>
            <a:ext cx="4195762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86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coastal zone?</a:t>
            </a:r>
            <a:endParaRPr lang="en-US" dirty="0"/>
          </a:p>
        </p:txBody>
      </p:sp>
      <p:sp>
        <p:nvSpPr>
          <p:cNvPr id="3" name="Rectangle 3"/>
          <p:cNvSpPr txBox="1">
            <a:spLocks/>
          </p:cNvSpPr>
          <p:nvPr/>
        </p:nvSpPr>
        <p:spPr bwMode="auto">
          <a:xfrm>
            <a:off x="612775" y="1070113"/>
            <a:ext cx="81534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 smtClean="0">
                <a:latin typeface="Tw Cen MT" charset="0"/>
              </a:rPr>
              <a:t>- In matters relating to the fishery, the term </a:t>
            </a:r>
            <a:r>
              <a:rPr lang="ja-JP" altLang="en-US" sz="2400" b="0" dirty="0" smtClean="0">
                <a:latin typeface="Tw Cen MT" charset="0"/>
              </a:rPr>
              <a:t>“</a:t>
            </a:r>
            <a:r>
              <a:rPr lang="en-US" sz="2400" b="0" dirty="0" smtClean="0">
                <a:latin typeface="Tw Cen MT" charset="0"/>
              </a:rPr>
              <a:t>integrated coastal zone</a:t>
            </a:r>
            <a:r>
              <a:rPr lang="ja-JP" altLang="en-US" sz="2400" b="0" dirty="0" smtClean="0">
                <a:latin typeface="Tw Cen MT" charset="0"/>
              </a:rPr>
              <a:t>”</a:t>
            </a:r>
            <a:r>
              <a:rPr lang="en-US" sz="2400" b="0" dirty="0" smtClean="0">
                <a:latin typeface="Tw Cen MT" charset="0"/>
              </a:rPr>
              <a:t> may refer to an area extending to or beyond Canada</a:t>
            </a:r>
            <a:r>
              <a:rPr lang="ja-JP" altLang="en-US" sz="2400" b="0" dirty="0" smtClean="0">
                <a:latin typeface="Tw Cen MT" charset="0"/>
              </a:rPr>
              <a:t>’</a:t>
            </a:r>
            <a:r>
              <a:rPr lang="en-US" sz="2400" b="0" dirty="0" smtClean="0">
                <a:latin typeface="Tw Cen MT" charset="0"/>
              </a:rPr>
              <a:t>s 200-mile exclusive economic zone (EEZ).</a:t>
            </a:r>
          </a:p>
          <a:p>
            <a:r>
              <a:rPr lang="en-US" sz="2400" b="0" dirty="0" smtClean="0">
                <a:latin typeface="Tw Cen MT" charset="0"/>
              </a:rPr>
              <a:t>- The limits of the integrated coastal zone can, depending on the situation, extend from the inland limit of coastal watersheds to the seaward edge of the EEZ. (can extend a long way inland)</a:t>
            </a:r>
          </a:p>
          <a:p>
            <a:endParaRPr lang="en-US" dirty="0">
              <a:latin typeface="Tw Cen M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131" y="3598919"/>
            <a:ext cx="4113695" cy="317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1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Coastal Zone Subsystems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6215" y="1375900"/>
            <a:ext cx="80427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Marine Subsystem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Coast Subsystem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Terrestrial Subsystem</a:t>
            </a:r>
          </a:p>
          <a:p>
            <a:pPr marL="342900" indent="-342900">
              <a:buAutoNum type="arabicPeriod"/>
            </a:pPr>
            <a:endParaRPr lang="en-US" sz="3200" dirty="0" smtClean="0"/>
          </a:p>
          <a:p>
            <a:r>
              <a:rPr lang="en-CA" sz="3200" dirty="0" smtClean="0"/>
              <a:t>** Each subsystem has its own </a:t>
            </a:r>
            <a:r>
              <a:rPr lang="en-CA" sz="3200" u="sng" dirty="0" smtClean="0"/>
              <a:t>characteristics</a:t>
            </a:r>
            <a:r>
              <a:rPr lang="en-CA" sz="3200" dirty="0" smtClean="0"/>
              <a:t>, </a:t>
            </a:r>
            <a:r>
              <a:rPr lang="en-CA" sz="3200" u="sng" dirty="0" smtClean="0"/>
              <a:t>resources</a:t>
            </a:r>
            <a:r>
              <a:rPr lang="en-CA" sz="3200" dirty="0" smtClean="0"/>
              <a:t>, and set of </a:t>
            </a:r>
            <a:r>
              <a:rPr lang="en-CA" sz="3200" u="sng" dirty="0" smtClean="0"/>
              <a:t>problems</a:t>
            </a:r>
            <a:r>
              <a:rPr lang="en-CA" sz="3200" dirty="0" smtClean="0"/>
              <a:t>.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59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Subsystem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0390" y="1256831"/>
            <a:ext cx="7973510" cy="403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/>
              <a:t>Oceanic component of a coastal zone. (part under salt water)</a:t>
            </a:r>
          </a:p>
          <a:p>
            <a:pPr marL="285750" indent="-285750">
              <a:buFontTx/>
              <a:buChar char="-"/>
            </a:pPr>
            <a:endParaRPr lang="en-US" sz="2800" dirty="0" smtClean="0"/>
          </a:p>
          <a:p>
            <a:endParaRPr lang="en-US" sz="2800" dirty="0"/>
          </a:p>
          <a:p>
            <a:pPr>
              <a:lnSpc>
                <a:spcPct val="90000"/>
              </a:lnSpc>
            </a:pPr>
            <a:r>
              <a:rPr lang="en-CA" sz="2800" b="1" dirty="0" smtClean="0"/>
              <a:t>Characteristics</a:t>
            </a:r>
            <a:r>
              <a:rPr lang="en-CA" sz="2800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CA" sz="2800" dirty="0" smtClean="0"/>
              <a:t>- Water depth, salinity, temperature</a:t>
            </a:r>
          </a:p>
          <a:p>
            <a:pPr lvl="1">
              <a:lnSpc>
                <a:spcPct val="90000"/>
              </a:lnSpc>
            </a:pPr>
            <a:r>
              <a:rPr lang="en-CA" sz="2800" dirty="0" smtClean="0"/>
              <a:t>- Waves, tides, currents</a:t>
            </a:r>
          </a:p>
          <a:p>
            <a:pPr lvl="1">
              <a:lnSpc>
                <a:spcPct val="90000"/>
              </a:lnSpc>
            </a:pPr>
            <a:r>
              <a:rPr lang="en-CA" sz="2800" dirty="0" smtClean="0"/>
              <a:t>- Seabed composition</a:t>
            </a:r>
          </a:p>
          <a:p>
            <a:pPr lvl="1">
              <a:lnSpc>
                <a:spcPct val="90000"/>
              </a:lnSpc>
            </a:pPr>
            <a:r>
              <a:rPr lang="en-CA" sz="2800" dirty="0" smtClean="0"/>
              <a:t>- Diverse marine habitats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5" descr="big_sea_waves_t1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719" y="2635484"/>
            <a:ext cx="2803281" cy="422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01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Subsystem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6016" y="1484313"/>
            <a:ext cx="52143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 smtClean="0"/>
              <a:t>Resources:</a:t>
            </a:r>
          </a:p>
          <a:p>
            <a:pPr lvl="1"/>
            <a:r>
              <a:rPr lang="en-CA" dirty="0" smtClean="0"/>
              <a:t>- Fisheries, oil, gas</a:t>
            </a:r>
          </a:p>
          <a:p>
            <a:pPr lvl="1"/>
            <a:r>
              <a:rPr lang="en-CA" dirty="0" smtClean="0"/>
              <a:t>- Tourism, recreation</a:t>
            </a:r>
          </a:p>
          <a:p>
            <a:pPr lvl="1"/>
            <a:r>
              <a:rPr lang="en-CA" dirty="0" smtClean="0"/>
              <a:t>- Navigation</a:t>
            </a:r>
          </a:p>
          <a:p>
            <a:pPr lvl="1"/>
            <a:r>
              <a:rPr lang="en-CA" dirty="0" smtClean="0"/>
              <a:t>- Waste disposal</a:t>
            </a:r>
            <a:endParaRPr lang="en-US" dirty="0"/>
          </a:p>
        </p:txBody>
      </p:sp>
      <p:pic>
        <p:nvPicPr>
          <p:cNvPr id="6" name="Picture 5" descr="usna__intercollegiate__sai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4292600"/>
            <a:ext cx="3292475" cy="2185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8" descr="hiber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484313"/>
            <a:ext cx="4167187" cy="4167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81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80" y="365760"/>
            <a:ext cx="7520940" cy="548640"/>
          </a:xfrm>
        </p:spPr>
        <p:txBody>
          <a:bodyPr/>
          <a:lstStyle/>
          <a:p>
            <a:r>
              <a:rPr lang="en-US" dirty="0" smtClean="0"/>
              <a:t>Marine - Problems</a:t>
            </a:r>
            <a:endParaRPr lang="en-US" dirty="0"/>
          </a:p>
        </p:txBody>
      </p:sp>
      <p:pic>
        <p:nvPicPr>
          <p:cNvPr id="3" name="Picture 5" descr="plastic_ocean_07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149725"/>
            <a:ext cx="4033837" cy="22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qqxsgNuke%20waste%20in%20oc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0"/>
            <a:ext cx="46672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gan745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372110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05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</a:t>
            </a:r>
            <a:r>
              <a:rPr lang="en-US" dirty="0" err="1" smtClean="0"/>
              <a:t>SUbsystem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92727" y="1293383"/>
            <a:ext cx="677718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i="1" u="sng" dirty="0" smtClean="0"/>
              <a:t>Problems</a:t>
            </a:r>
            <a:r>
              <a:rPr lang="en-CA" sz="3600" dirty="0" smtClean="0"/>
              <a:t>:</a:t>
            </a:r>
          </a:p>
          <a:p>
            <a:pPr lvl="1"/>
            <a:r>
              <a:rPr lang="en-CA" sz="2800" dirty="0" smtClean="0"/>
              <a:t>-Depletion of plant/animal populations due to habitat loss</a:t>
            </a:r>
          </a:p>
          <a:p>
            <a:pPr lvl="1"/>
            <a:r>
              <a:rPr lang="en-CA" sz="2800" dirty="0" smtClean="0"/>
              <a:t>- Space conflicts</a:t>
            </a:r>
          </a:p>
          <a:p>
            <a:pPr lvl="1"/>
            <a:r>
              <a:rPr lang="en-CA" sz="2800" dirty="0" smtClean="0"/>
              <a:t>- Deterioration of water quality from waste and oil spills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8167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Oil_Spill!_by_Ber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2857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NYtimes-734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4813"/>
            <a:ext cx="3562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oil_spi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97" y="3225656"/>
            <a:ext cx="3181350" cy="345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48727" y="56689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=-OVNd6Fa9fg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2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128</TotalTime>
  <Words>554</Words>
  <Application>Microsoft Macintosh PowerPoint</Application>
  <PresentationFormat>On-screen Show (4:3)</PresentationFormat>
  <Paragraphs>91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Angles</vt:lpstr>
      <vt:lpstr>Defining Coastal Zones</vt:lpstr>
      <vt:lpstr>Defining Coastal Regions</vt:lpstr>
      <vt:lpstr>What makes a coastal zone?</vt:lpstr>
      <vt:lpstr>Coastal Zone Subsystems</vt:lpstr>
      <vt:lpstr>Marine Subsystem</vt:lpstr>
      <vt:lpstr>Marine Subsystem</vt:lpstr>
      <vt:lpstr>Marine - Problems</vt:lpstr>
      <vt:lpstr>Marine SUbsystem</vt:lpstr>
      <vt:lpstr>PowerPoint Presentation</vt:lpstr>
      <vt:lpstr>Terrestrial Subsystem</vt:lpstr>
      <vt:lpstr>Terrestrial subsystem</vt:lpstr>
      <vt:lpstr>Terrestrial Subsystem</vt:lpstr>
      <vt:lpstr>Coastal subsystem</vt:lpstr>
      <vt:lpstr>Coastal subsystem</vt:lpstr>
      <vt:lpstr>Coastal subsystem</vt:lpstr>
      <vt:lpstr>Summarize/illustrate Info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Coastal Zones</dc:title>
  <dc:creator>Jeremy Barnes</dc:creator>
  <cp:lastModifiedBy>Jeremy Barnes</cp:lastModifiedBy>
  <cp:revision>18</cp:revision>
  <dcterms:created xsi:type="dcterms:W3CDTF">2015-02-15T18:57:01Z</dcterms:created>
  <dcterms:modified xsi:type="dcterms:W3CDTF">2015-02-15T21:05:04Z</dcterms:modified>
</cp:coreProperties>
</file>