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086C-3340-4245-9633-668C081810BA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12CBF95-9092-0347-AEAB-0BE6413FFD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086C-3340-4245-9633-668C081810BA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BF95-9092-0347-AEAB-0BE6413FFDE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12CBF95-9092-0347-AEAB-0BE6413FFDE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086C-3340-4245-9633-668C081810BA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086C-3340-4245-9633-668C081810BA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12CBF95-9092-0347-AEAB-0BE6413FFD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086C-3340-4245-9633-668C081810BA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12CBF95-9092-0347-AEAB-0BE6413FFDE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920086C-3340-4245-9633-668C081810BA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BF95-9092-0347-AEAB-0BE6413FFD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086C-3340-4245-9633-668C081810BA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12CBF95-9092-0347-AEAB-0BE6413FFDE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086C-3340-4245-9633-668C081810BA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12CBF95-9092-0347-AEAB-0BE6413FF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086C-3340-4245-9633-668C081810BA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2CBF95-9092-0347-AEAB-0BE6413FF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12CBF95-9092-0347-AEAB-0BE6413FFDE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086C-3340-4245-9633-668C081810BA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12CBF95-9092-0347-AEAB-0BE6413FFDE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CA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920086C-3340-4245-9633-668C081810BA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920086C-3340-4245-9633-668C081810BA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12CBF95-9092-0347-AEAB-0BE6413FFDE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Coastal Zones around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Ireland</a:t>
            </a:r>
          </a:p>
        </p:txBody>
      </p:sp>
      <p:pic>
        <p:nvPicPr>
          <p:cNvPr id="9219" name="Content Placeholder 7" descr="Ireland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09" r="-106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32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Calibri" charset="0"/>
              </a:rPr>
              <a:t>Phang Nga Bay, Phuket, Thailand</a:t>
            </a:r>
          </a:p>
        </p:txBody>
      </p:sp>
      <p:pic>
        <p:nvPicPr>
          <p:cNvPr id="13315" name="Content Placeholder 3" descr="phang-nga-bay-phuket-thailan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-341313" y="1162050"/>
            <a:ext cx="9718676" cy="5343525"/>
          </a:xfrm>
        </p:spPr>
      </p:pic>
    </p:spTree>
    <p:extLst>
      <p:ext uri="{BB962C8B-B14F-4D97-AF65-F5344CB8AC3E}">
        <p14:creationId xmlns:p14="http://schemas.microsoft.com/office/powerpoint/2010/main" val="25350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541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3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Calibri" charset="0"/>
              </a:rPr>
              <a:t>Black Sand Beach, California</a:t>
            </a:r>
          </a:p>
        </p:txBody>
      </p:sp>
      <p:pic>
        <p:nvPicPr>
          <p:cNvPr id="15363" name="Content Placeholder 4" descr="black_sand_beac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963" b="-35963"/>
          <a:stretch>
            <a:fillRect/>
          </a:stretch>
        </p:blipFill>
        <p:spPr>
          <a:xfrm>
            <a:off x="3575050" y="-1501775"/>
            <a:ext cx="5362575" cy="10455275"/>
          </a:xfrm>
        </p:spPr>
      </p:pic>
      <p:sp>
        <p:nvSpPr>
          <p:cNvPr id="1536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>
                <a:latin typeface="Calibri" charset="0"/>
              </a:rPr>
              <a:t>This is the result of volcanic activity near a coastline. Black beaches are created when particles weathered from cooled lava wash down to shore. </a:t>
            </a:r>
          </a:p>
        </p:txBody>
      </p:sp>
    </p:spTree>
    <p:extLst>
      <p:ext uri="{BB962C8B-B14F-4D97-AF65-F5344CB8AC3E}">
        <p14:creationId xmlns:p14="http://schemas.microsoft.com/office/powerpoint/2010/main" val="350057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>
                <a:latin typeface="Calibri" charset="0"/>
              </a:rPr>
              <a:t>Milford Sound, New Zealand</a:t>
            </a:r>
            <a:br>
              <a:rPr lang="en-US" sz="2400">
                <a:latin typeface="Calibri" charset="0"/>
              </a:rPr>
            </a:br>
            <a:endParaRPr lang="en-US" sz="2400">
              <a:latin typeface="Calibri" charset="0"/>
            </a:endParaRPr>
          </a:p>
        </p:txBody>
      </p:sp>
      <p:pic>
        <p:nvPicPr>
          <p:cNvPr id="16387" name="Content Placeholder 6" descr="Milford_20Soun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-387350" y="1135063"/>
            <a:ext cx="10283825" cy="5656262"/>
          </a:xfrm>
        </p:spPr>
      </p:pic>
    </p:spTree>
    <p:extLst>
      <p:ext uri="{BB962C8B-B14F-4D97-AF65-F5344CB8AC3E}">
        <p14:creationId xmlns:p14="http://schemas.microsoft.com/office/powerpoint/2010/main" val="39190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Coral Reefs</a:t>
            </a:r>
            <a:endParaRPr lang="en-US" dirty="0"/>
          </a:p>
        </p:txBody>
      </p:sp>
      <p:pic>
        <p:nvPicPr>
          <p:cNvPr id="4" name="Picture 5" descr="coral_reef_flor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15681"/>
            <a:ext cx="4030663" cy="262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oral_re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857708"/>
            <a:ext cx="40481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oralreef_screen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208296"/>
            <a:ext cx="4848225" cy="36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6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Mangroves</a:t>
            </a:r>
            <a:endParaRPr lang="en-US" dirty="0"/>
          </a:p>
        </p:txBody>
      </p:sp>
      <p:pic>
        <p:nvPicPr>
          <p:cNvPr id="4" name="Picture 5" descr="mangrove0459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00213"/>
            <a:ext cx="6337300" cy="42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83833" y="59245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</a:t>
            </a:r>
            <a:r>
              <a:rPr lang="en-US" dirty="0" err="1" smtClean="0"/>
              <a:t>gBuWPaJAqUg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2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Narrow Continental Shelves</a:t>
            </a:r>
            <a:endParaRPr lang="en-US" dirty="0"/>
          </a:p>
        </p:txBody>
      </p:sp>
      <p:pic>
        <p:nvPicPr>
          <p:cNvPr id="4" name="Picture 6" descr="s_ame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1890712"/>
            <a:ext cx="4164334" cy="424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627159" y="5189538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dirty="0"/>
              <a:t>Continental shelf South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6"/>
          <p:cNvSpPr>
            <a:spLocks noGrp="1"/>
          </p:cNvSpPr>
          <p:nvPr>
            <p:ph type="title"/>
          </p:nvPr>
        </p:nvSpPr>
        <p:spPr>
          <a:xfrm>
            <a:off x="381000" y="1612900"/>
            <a:ext cx="2362200" cy="990600"/>
          </a:xfrm>
        </p:spPr>
        <p:txBody>
          <a:bodyPr/>
          <a:lstStyle/>
          <a:p>
            <a:r>
              <a:rPr lang="en-US" sz="2400" dirty="0" err="1">
                <a:latin typeface="Calibri" charset="0"/>
              </a:rPr>
              <a:t>Hyams</a:t>
            </a:r>
            <a:r>
              <a:rPr lang="en-US" sz="2400" dirty="0">
                <a:latin typeface="Calibri" charset="0"/>
              </a:rPr>
              <a:t> Beach, Jervis Bay, New South Wales, Australia</a:t>
            </a:r>
          </a:p>
        </p:txBody>
      </p:sp>
      <p:pic>
        <p:nvPicPr>
          <p:cNvPr id="2051" name="Content Placeholder 9" descr="white-san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963" b="-35963"/>
          <a:stretch>
            <a:fillRect/>
          </a:stretch>
        </p:blipFill>
        <p:spPr>
          <a:xfrm>
            <a:off x="3575050" y="-1765300"/>
            <a:ext cx="5111750" cy="10083800"/>
          </a:xfrm>
        </p:spPr>
      </p:pic>
      <p:sp>
        <p:nvSpPr>
          <p:cNvPr id="2052" name="Text Placeholder 8"/>
          <p:cNvSpPr>
            <a:spLocks noGrp="1"/>
          </p:cNvSpPr>
          <p:nvPr>
            <p:ph type="body" sz="half" idx="2"/>
          </p:nvPr>
        </p:nvSpPr>
        <p:spPr>
          <a:xfrm>
            <a:off x="381000" y="3039533"/>
            <a:ext cx="2362200" cy="2971801"/>
          </a:xfrm>
        </p:spPr>
        <p:txBody>
          <a:bodyPr/>
          <a:lstStyle/>
          <a:p>
            <a:r>
              <a:rPr lang="en-US" sz="1800" dirty="0">
                <a:latin typeface="Calibri" charset="0"/>
              </a:rPr>
              <a:t>The sand on this beach is made almost entirely of quartz making it one of the whitest sand beaches in the world. It is listed in the </a:t>
            </a:r>
            <a:r>
              <a:rPr lang="en-US" sz="1800" dirty="0" smtClean="0">
                <a:latin typeface="Calibri" charset="0"/>
              </a:rPr>
              <a:t>Guinness </a:t>
            </a:r>
            <a:r>
              <a:rPr lang="en-US" sz="1800" dirty="0">
                <a:latin typeface="Calibri" charset="0"/>
              </a:rPr>
              <a:t>Book of Records as having the whitest sand of any beach in the world!</a:t>
            </a:r>
          </a:p>
        </p:txBody>
      </p:sp>
    </p:spTree>
    <p:extLst>
      <p:ext uri="{BB962C8B-B14F-4D97-AF65-F5344CB8AC3E}">
        <p14:creationId xmlns:p14="http://schemas.microsoft.com/office/powerpoint/2010/main" val="33420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400" dirty="0" err="1">
                <a:latin typeface="Calibri" charset="0"/>
              </a:rPr>
              <a:t>Amalfi</a:t>
            </a:r>
            <a:r>
              <a:rPr lang="en-US" sz="2400" dirty="0">
                <a:latin typeface="Calibri" charset="0"/>
              </a:rPr>
              <a:t> Coast, South of Naples, Italy</a:t>
            </a:r>
          </a:p>
        </p:txBody>
      </p:sp>
      <p:pic>
        <p:nvPicPr>
          <p:cNvPr id="3075" name="Content Placeholder 6" descr="amalfi-coas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33" r="-22733"/>
          <a:stretch>
            <a:fillRect/>
          </a:stretch>
        </p:blipFill>
        <p:spPr>
          <a:xfrm>
            <a:off x="-330311" y="1333500"/>
            <a:ext cx="9685977" cy="5326590"/>
          </a:xfrm>
        </p:spPr>
      </p:pic>
    </p:spTree>
    <p:extLst>
      <p:ext uri="{BB962C8B-B14F-4D97-AF65-F5344CB8AC3E}">
        <p14:creationId xmlns:p14="http://schemas.microsoft.com/office/powerpoint/2010/main" val="137869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Calibri" charset="0"/>
              </a:rPr>
              <a:t>Jurassic Coast, Dorset, United Kingdom</a:t>
            </a:r>
          </a:p>
        </p:txBody>
      </p:sp>
      <p:pic>
        <p:nvPicPr>
          <p:cNvPr id="4099" name="Content Placeholder 5" descr="Jurassic Coas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-449263" y="1101725"/>
            <a:ext cx="10466388" cy="5756275"/>
          </a:xfrm>
        </p:spPr>
      </p:pic>
    </p:spTree>
    <p:extLst>
      <p:ext uri="{BB962C8B-B14F-4D97-AF65-F5344CB8AC3E}">
        <p14:creationId xmlns:p14="http://schemas.microsoft.com/office/powerpoint/2010/main" val="14008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Calibri" charset="0"/>
              </a:rPr>
              <a:t>Kaihalulu Beach, Ulupalakaua, Maui, Hawaii</a:t>
            </a:r>
          </a:p>
        </p:txBody>
      </p:sp>
      <p:pic>
        <p:nvPicPr>
          <p:cNvPr id="5123" name="Content Placeholder 10" descr="red-beac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963" b="-35963"/>
          <a:stretch>
            <a:fillRect/>
          </a:stretch>
        </p:blipFill>
        <p:spPr>
          <a:xfrm>
            <a:off x="3575050" y="-1889125"/>
            <a:ext cx="5362575" cy="10656888"/>
          </a:xfrm>
        </p:spPr>
      </p:pic>
      <p:sp>
        <p:nvSpPr>
          <p:cNvPr id="5124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>
                <a:latin typeface="Calibri" charset="0"/>
              </a:rPr>
              <a:t>This beach is found tucked into a tiny pocket cove near Hana Bay. </a:t>
            </a:r>
          </a:p>
          <a:p>
            <a:r>
              <a:rPr lang="en-US" sz="1800">
                <a:latin typeface="Calibri" charset="0"/>
              </a:rPr>
              <a:t>It is one of very few red beaches in the world, the sand gets its red-black color from the iron-rich crumbling cinder cone hill surrounds the bay.</a:t>
            </a:r>
          </a:p>
        </p:txBody>
      </p:sp>
    </p:spTree>
    <p:extLst>
      <p:ext uri="{BB962C8B-B14F-4D97-AF65-F5344CB8AC3E}">
        <p14:creationId xmlns:p14="http://schemas.microsoft.com/office/powerpoint/2010/main" val="41238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Calibri" charset="0"/>
              </a:rPr>
              <a:t>Pfeiffer Beach, Big Sur, California</a:t>
            </a:r>
          </a:p>
        </p:txBody>
      </p:sp>
      <p:pic>
        <p:nvPicPr>
          <p:cNvPr id="10243" name="Content Placeholder 4" descr="purple-san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23" r="-8223"/>
          <a:stretch>
            <a:fillRect/>
          </a:stretch>
        </p:blipFill>
        <p:spPr>
          <a:xfrm>
            <a:off x="3575050" y="273050"/>
            <a:ext cx="5568950" cy="6376988"/>
          </a:xfrm>
        </p:spPr>
      </p:pic>
      <p:sp>
        <p:nvSpPr>
          <p:cNvPr id="1024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>
                <a:latin typeface="Calibri" charset="0"/>
              </a:rPr>
              <a:t>When the manganese garnet from the hills surrounding Pfeiffer Beach get washes down to the ocean they turn the sand into a vivid purple color. The further north you go, the more purplish the sand becomes. </a:t>
            </a:r>
          </a:p>
        </p:txBody>
      </p:sp>
    </p:spTree>
    <p:extLst>
      <p:ext uri="{BB962C8B-B14F-4D97-AF65-F5344CB8AC3E}">
        <p14:creationId xmlns:p14="http://schemas.microsoft.com/office/powerpoint/2010/main" val="15399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34</TotalTime>
  <Words>229</Words>
  <Application>Microsoft Office PowerPoint</Application>
  <PresentationFormat>On-screen Show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Coastal Zones around the World</vt:lpstr>
      <vt:lpstr>Coral Reefs</vt:lpstr>
      <vt:lpstr>Mangroves</vt:lpstr>
      <vt:lpstr>Narrow Continental Shelves</vt:lpstr>
      <vt:lpstr>Hyams Beach, Jervis Bay, New South Wales, Australia</vt:lpstr>
      <vt:lpstr>Amalfi Coast, South of Naples, Italy</vt:lpstr>
      <vt:lpstr>Jurassic Coast, Dorset, United Kingdom</vt:lpstr>
      <vt:lpstr>Kaihalulu Beach, Ulupalakaua, Maui, Hawaii</vt:lpstr>
      <vt:lpstr>Pfeiffer Beach, Big Sur, California</vt:lpstr>
      <vt:lpstr>Ireland</vt:lpstr>
      <vt:lpstr>Phang Nga Bay, Phuket, Thailand</vt:lpstr>
      <vt:lpstr>PowerPoint Presentation</vt:lpstr>
      <vt:lpstr>Black Sand Beach, California</vt:lpstr>
      <vt:lpstr>Milford Sound, New Zealand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Coastal Zones around the World</dc:title>
  <dc:creator>Jeremy Barnes</dc:creator>
  <cp:lastModifiedBy>Jeremy Barnes</cp:lastModifiedBy>
  <cp:revision>5</cp:revision>
  <dcterms:created xsi:type="dcterms:W3CDTF">2015-02-15T23:20:06Z</dcterms:created>
  <dcterms:modified xsi:type="dcterms:W3CDTF">2015-03-24T17:18:51Z</dcterms:modified>
</cp:coreProperties>
</file>