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57" r:id="rId3"/>
    <p:sldId id="258" r:id="rId4"/>
    <p:sldId id="259" r:id="rId5"/>
    <p:sldId id="278" r:id="rId6"/>
    <p:sldId id="279" r:id="rId7"/>
    <p:sldId id="280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7" r:id="rId16"/>
    <p:sldId id="283" r:id="rId17"/>
    <p:sldId id="268" r:id="rId18"/>
    <p:sldId id="269" r:id="rId19"/>
    <p:sldId id="270" r:id="rId20"/>
    <p:sldId id="281" r:id="rId21"/>
    <p:sldId id="271" r:id="rId22"/>
    <p:sldId id="272" r:id="rId23"/>
    <p:sldId id="273" r:id="rId24"/>
    <p:sldId id="282" r:id="rId25"/>
    <p:sldId id="274" r:id="rId26"/>
    <p:sldId id="275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20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83129-6650-4B40-B464-805103978A06}" type="datetimeFigureOut">
              <a:rPr lang="en-US" smtClean="0"/>
              <a:pPr/>
              <a:t>15-02-10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A6AA-0412-4223-8F28-FC7D4F3EAE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6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85ABFB-C4C2-4033-B965-7CF6D130F6E7}" type="datetimeFigureOut">
              <a:rPr lang="en-CA" smtClean="0"/>
              <a:pPr/>
              <a:t>15-02-10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BB0F4C-587E-4ECD-8E9B-7B21CEEB85BC}" type="slidenum">
              <a:rPr lang="en-CA" smtClean="0"/>
              <a:pPr/>
              <a:t>‹#›</a:t>
            </a:fld>
            <a:endParaRPr lang="en-C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tN42EWWTP3w&amp;feature=related" TargetMode="Externa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teofthecoast.noaa.gov/shoreline/shoreline_armoring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Coastal Zones:</a:t>
            </a:r>
            <a:br>
              <a:rPr lang="en-CA" dirty="0" smtClean="0"/>
            </a:br>
            <a:r>
              <a:rPr lang="en-CA" b="0" dirty="0" smtClean="0"/>
              <a:t>Processes and Landforms</a:t>
            </a:r>
            <a:endParaRPr lang="en-CA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0100"/>
            <a:ext cx="5270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9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Movement of Sand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Sand can move both </a:t>
            </a:r>
            <a:r>
              <a:rPr lang="en-CA" u="sng" dirty="0" smtClean="0"/>
              <a:t>up and down</a:t>
            </a:r>
            <a:r>
              <a:rPr lang="en-CA" dirty="0" smtClean="0"/>
              <a:t> the beach as well as </a:t>
            </a:r>
            <a:r>
              <a:rPr lang="en-CA" u="sng" dirty="0" smtClean="0"/>
              <a:t>side to side (longitudinally)</a:t>
            </a:r>
            <a:endParaRPr lang="en-CA" dirty="0" smtClean="0"/>
          </a:p>
          <a:p>
            <a:pPr lvl="1"/>
            <a:r>
              <a:rPr lang="en-CA" dirty="0" smtClean="0"/>
              <a:t>Sand moves up and down the beach due to breaking waves</a:t>
            </a:r>
          </a:p>
          <a:p>
            <a:pPr lvl="2"/>
            <a:r>
              <a:rPr lang="en-CA" dirty="0" smtClean="0">
                <a:hlinkClick r:id="rId2"/>
              </a:rPr>
              <a:t>A wave </a:t>
            </a:r>
            <a:r>
              <a:rPr lang="en-CA" b="1" dirty="0" smtClean="0">
                <a:hlinkClick r:id="rId2"/>
              </a:rPr>
              <a:t>swashes</a:t>
            </a:r>
            <a:r>
              <a:rPr lang="en-CA" dirty="0" smtClean="0">
                <a:hlinkClick r:id="rId2"/>
              </a:rPr>
              <a:t> (breaks and moves in) and then </a:t>
            </a:r>
            <a:r>
              <a:rPr lang="en-CA" b="1" dirty="0" smtClean="0">
                <a:hlinkClick r:id="rId2"/>
              </a:rPr>
              <a:t>backwashes </a:t>
            </a:r>
            <a:r>
              <a:rPr lang="en-CA" dirty="0" smtClean="0">
                <a:hlinkClick r:id="rId2"/>
              </a:rPr>
              <a:t>(draws back)</a:t>
            </a:r>
            <a:endParaRPr lang="en-CA" dirty="0" smtClean="0"/>
          </a:p>
          <a:p>
            <a:pPr lvl="1"/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53135"/>
            <a:ext cx="6216352" cy="178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78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77" y="3852554"/>
            <a:ext cx="53054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Movement of Sand (Cont’d)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Longitudinal motion of sand takes place because of an along shore current</a:t>
            </a:r>
          </a:p>
          <a:p>
            <a:pPr lvl="1"/>
            <a:r>
              <a:rPr lang="en-CA" dirty="0" smtClean="0"/>
              <a:t>Waves bend as they approach the shore (rarely they hit the shore straight on)</a:t>
            </a:r>
          </a:p>
          <a:p>
            <a:pPr lvl="1"/>
            <a:r>
              <a:rPr lang="en-CA" dirty="0" smtClean="0"/>
              <a:t>This creates a </a:t>
            </a:r>
            <a:r>
              <a:rPr lang="en-CA" b="1" dirty="0" err="1" smtClean="0"/>
              <a:t>zig</a:t>
            </a:r>
            <a:r>
              <a:rPr lang="en-CA" b="1" dirty="0" smtClean="0"/>
              <a:t> </a:t>
            </a:r>
            <a:r>
              <a:rPr lang="en-CA" b="1" dirty="0" err="1" smtClean="0"/>
              <a:t>zag</a:t>
            </a:r>
            <a:r>
              <a:rPr lang="en-CA" b="1" dirty="0" smtClean="0"/>
              <a:t> pattern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204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Features of an </a:t>
            </a:r>
            <a:r>
              <a:rPr lang="en-CA" b="1" dirty="0" smtClean="0"/>
              <a:t>Erosion Coast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Any land that sticks out from the coast will bear the brunt of the energy from breaking waves. We call these areas </a:t>
            </a:r>
            <a:r>
              <a:rPr lang="en-CA" b="1" dirty="0" smtClean="0"/>
              <a:t>headlands</a:t>
            </a:r>
            <a:endParaRPr lang="en-CA" dirty="0" smtClean="0"/>
          </a:p>
          <a:p>
            <a:r>
              <a:rPr lang="en-CA" dirty="0" smtClean="0"/>
              <a:t>Wave action can create </a:t>
            </a:r>
            <a:r>
              <a:rPr lang="en-CA" b="1" dirty="0" smtClean="0"/>
              <a:t>sea cliffs</a:t>
            </a:r>
            <a:r>
              <a:rPr lang="en-CA" dirty="0" smtClean="0"/>
              <a:t> or even </a:t>
            </a:r>
            <a:r>
              <a:rPr lang="en-CA" b="1" dirty="0" smtClean="0"/>
              <a:t>sea caves</a:t>
            </a:r>
            <a:r>
              <a:rPr lang="en-CA" dirty="0" smtClean="0"/>
              <a:t> from the repeated swashing motion</a:t>
            </a:r>
          </a:p>
          <a:p>
            <a:r>
              <a:rPr lang="en-CA" dirty="0" smtClean="0"/>
              <a:t>Some waves can wear a tunnel through part of the sea cliff and form a </a:t>
            </a:r>
            <a:r>
              <a:rPr lang="en-CA" b="1" dirty="0" smtClean="0"/>
              <a:t>sea arch</a:t>
            </a:r>
            <a:endParaRPr lang="en-CA" dirty="0" smtClean="0"/>
          </a:p>
          <a:p>
            <a:pPr lvl="1"/>
            <a:r>
              <a:rPr lang="en-CA" dirty="0" smtClean="0"/>
              <a:t>This ultimately can wear away forming a </a:t>
            </a:r>
            <a:r>
              <a:rPr lang="en-CA" b="1" dirty="0" smtClean="0"/>
              <a:t>sea stack</a:t>
            </a:r>
            <a:r>
              <a:rPr lang="en-CA" dirty="0" smtClean="0"/>
              <a:t>, which is a high tower of sea cliff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569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541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01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Features of Depositional Shores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 shore that can build up its sediment (sand) is said to be a </a:t>
            </a:r>
            <a:r>
              <a:rPr lang="en-CA" b="1" dirty="0" smtClean="0"/>
              <a:t>depositional shore</a:t>
            </a:r>
            <a:endParaRPr lang="en-CA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876044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08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Features of Depositional Shores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 </a:t>
            </a:r>
            <a:r>
              <a:rPr lang="en-CA" b="1" dirty="0" smtClean="0"/>
              <a:t>spit</a:t>
            </a:r>
            <a:r>
              <a:rPr lang="en-CA" dirty="0" smtClean="0"/>
              <a:t> is a linear ridge that sticks out in the direction of the longshore current; the end of the spit will curve into the bay as it gets bent inward by currents</a:t>
            </a:r>
          </a:p>
          <a:p>
            <a:r>
              <a:rPr lang="en-CA" dirty="0" smtClean="0"/>
              <a:t>A </a:t>
            </a:r>
            <a:r>
              <a:rPr lang="en-CA" b="1" dirty="0" smtClean="0"/>
              <a:t>bay barrier</a:t>
            </a:r>
            <a:r>
              <a:rPr lang="en-CA" dirty="0" smtClean="0"/>
              <a:t> is a barrier that separates a bay from the open ocean. These form when the currents are not strong enough to keep the mouth of the bay open</a:t>
            </a:r>
          </a:p>
          <a:p>
            <a:r>
              <a:rPr lang="en-CA" dirty="0" smtClean="0"/>
              <a:t>A </a:t>
            </a:r>
            <a:r>
              <a:rPr lang="en-CA" b="1" dirty="0" smtClean="0"/>
              <a:t>tombolo </a:t>
            </a:r>
            <a:r>
              <a:rPr lang="en-CA" dirty="0" smtClean="0"/>
              <a:t>is a ridge of land which connects an island or sea stack to the mainland</a:t>
            </a:r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92895"/>
            <a:ext cx="2796006" cy="187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30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Features of a Depositional </a:t>
            </a:r>
            <a:r>
              <a:rPr lang="en-US" dirty="0" smtClean="0"/>
              <a:t>Shores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Longshore</a:t>
            </a:r>
            <a:r>
              <a:rPr lang="en-US" b="1" dirty="0"/>
              <a:t> current</a:t>
            </a:r>
            <a:r>
              <a:rPr lang="en-US" dirty="0"/>
              <a:t>: currents of water flowing parallel to the shore. They are formed by waves striking the shore at an angle. Carry sand and other sediments.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933056"/>
            <a:ext cx="748553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0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Risks to Our Coasts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Our shores are at risk due to various human activities which can directly and indirectly affect erosion processes (That is, processes where the coast is worn away)</a:t>
            </a:r>
          </a:p>
          <a:p>
            <a:pPr lvl="1"/>
            <a:r>
              <a:rPr lang="en-CA" dirty="0" smtClean="0"/>
              <a:t>Climate change and sea level rise</a:t>
            </a:r>
          </a:p>
          <a:p>
            <a:pPr lvl="1"/>
            <a:r>
              <a:rPr lang="en-CA" dirty="0" smtClean="0"/>
              <a:t>Loss of the Berm (loss of sand)</a:t>
            </a:r>
          </a:p>
          <a:p>
            <a:pPr lvl="1"/>
            <a:r>
              <a:rPr lang="en-CA" dirty="0" smtClean="0"/>
              <a:t>Interference in the longshore current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6418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/>
          <a:lstStyle/>
          <a:p>
            <a:r>
              <a:rPr lang="en-CA" dirty="0" smtClean="0"/>
              <a:t>Hard stabilization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2962672" cy="438912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Refers to human efforts to build structures that will slow or stop the damage to our coast lines</a:t>
            </a:r>
          </a:p>
          <a:p>
            <a:pPr lvl="1"/>
            <a:r>
              <a:rPr lang="en-CA" dirty="0" smtClean="0"/>
              <a:t>It is also called </a:t>
            </a:r>
            <a:r>
              <a:rPr lang="en-CA" b="1" dirty="0" smtClean="0"/>
              <a:t>coast armoring </a:t>
            </a:r>
            <a:r>
              <a:rPr lang="en-CA" dirty="0" smtClean="0"/>
              <a:t>of the shore</a:t>
            </a:r>
          </a:p>
          <a:p>
            <a:r>
              <a:rPr lang="en-CA" dirty="0" smtClean="0"/>
              <a:t>It can lead to many predictable, yet unwanted, effects</a:t>
            </a:r>
            <a:endParaRPr lang="en-CA" dirty="0"/>
          </a:p>
        </p:txBody>
      </p:sp>
      <p:pic>
        <p:nvPicPr>
          <p:cNvPr id="7170" name="Picture 2" descr="http://www.nichols.edu/departments/physicalworld/beach%20h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64" y="1844824"/>
            <a:ext cx="5649523" cy="375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3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Groins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Groins are built perpendicular to the shoreline and are designed to trap sand and stop </a:t>
            </a:r>
            <a:r>
              <a:rPr lang="en-CA" b="1" dirty="0" smtClean="0"/>
              <a:t>longshore drift</a:t>
            </a:r>
            <a:r>
              <a:rPr lang="en-CA" dirty="0" smtClean="0"/>
              <a:t> (the movement of sand down the beach by the </a:t>
            </a:r>
            <a:r>
              <a:rPr lang="en-CA" dirty="0" err="1" smtClean="0"/>
              <a:t>zig-zag</a:t>
            </a:r>
            <a:r>
              <a:rPr lang="en-CA" dirty="0" smtClean="0"/>
              <a:t> motion)</a:t>
            </a:r>
            <a:endParaRPr lang="en-CA" dirty="0"/>
          </a:p>
        </p:txBody>
      </p:sp>
      <p:pic>
        <p:nvPicPr>
          <p:cNvPr id="8194" name="Picture 2" descr="http://spinner.cofc.edu/CGOInquiry/Graphics/groin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4102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8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Definitions of Coastal Regions: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b="1" dirty="0" smtClean="0"/>
              <a:t>shore</a:t>
            </a:r>
            <a:r>
              <a:rPr lang="en-CA" dirty="0" smtClean="0"/>
              <a:t> is the area on the coast which covers the furthest </a:t>
            </a:r>
            <a:r>
              <a:rPr lang="en-CA" u="sng" dirty="0" smtClean="0"/>
              <a:t>low tide mark</a:t>
            </a:r>
            <a:r>
              <a:rPr lang="en-CA" dirty="0" smtClean="0"/>
              <a:t> to the </a:t>
            </a:r>
            <a:r>
              <a:rPr lang="en-CA" u="sng" dirty="0" smtClean="0"/>
              <a:t>highest elevation where waves affect</a:t>
            </a:r>
            <a:r>
              <a:rPr lang="en-CA" dirty="0" smtClean="0"/>
              <a:t> (width: a few to hundreds of meters)</a:t>
            </a:r>
          </a:p>
          <a:p>
            <a:endParaRPr lang="en-CA" dirty="0"/>
          </a:p>
          <a:p>
            <a:r>
              <a:rPr lang="en-CA" dirty="0" smtClean="0"/>
              <a:t>The </a:t>
            </a:r>
            <a:r>
              <a:rPr lang="en-CA" b="1" dirty="0" smtClean="0"/>
              <a:t>coast</a:t>
            </a:r>
            <a:r>
              <a:rPr lang="en-CA" dirty="0" smtClean="0"/>
              <a:t> extends from the inland edge of the shore as far inland as ocean-related features are found. (width: less than a km to many tens of </a:t>
            </a:r>
            <a:r>
              <a:rPr lang="en-CA" dirty="0" err="1" smtClean="0"/>
              <a:t>kms</a:t>
            </a:r>
            <a:r>
              <a:rPr lang="en-CA" dirty="0" smtClean="0"/>
              <a:t>)</a:t>
            </a:r>
          </a:p>
          <a:p>
            <a:pPr marL="0" indent="0">
              <a:buNone/>
            </a:pPr>
            <a:endParaRPr lang="en-CA" dirty="0" smtClean="0"/>
          </a:p>
          <a:p>
            <a:pPr lvl="1"/>
            <a:r>
              <a:rPr lang="en-CA" dirty="0" smtClean="0"/>
              <a:t>The </a:t>
            </a:r>
            <a:r>
              <a:rPr lang="en-CA" b="1" dirty="0" smtClean="0"/>
              <a:t>coastline</a:t>
            </a:r>
            <a:r>
              <a:rPr lang="en-CA" dirty="0" smtClean="0"/>
              <a:t> marks the boundary between the ocean and the land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516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76904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Jetties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 jetty is similar to a groin as it is designed to protect the shore from unwanted erosion.</a:t>
            </a:r>
          </a:p>
          <a:p>
            <a:r>
              <a:rPr lang="en-CA" dirty="0" smtClean="0"/>
              <a:t>They are built to protect the entrance to harbours.</a:t>
            </a:r>
            <a:endParaRPr lang="en-C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8189"/>
            <a:ext cx="686752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4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" y="0"/>
            <a:ext cx="9270291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20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62375"/>
            <a:ext cx="53625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Breakwater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These will help disperse some of the energy of waves which will slow erosion and increase deposition along it</a:t>
            </a:r>
          </a:p>
          <a:p>
            <a:pPr lvl="1"/>
            <a:r>
              <a:rPr lang="en-CA" dirty="0" smtClean="0"/>
              <a:t>This protects areas which you may not want increased deposition (harbour entrance)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22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Island Marina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52" y="2240522"/>
            <a:ext cx="7101047" cy="39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72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Sea Wall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Sea walls are built </a:t>
            </a:r>
            <a:r>
              <a:rPr lang="en-CA" i="1" dirty="0" smtClean="0"/>
              <a:t>parallel</a:t>
            </a:r>
            <a:r>
              <a:rPr lang="en-CA" dirty="0" smtClean="0"/>
              <a:t> to the shore and are designed to protect beach front properties from the relentless action of ocean waves</a:t>
            </a:r>
            <a:endParaRPr lang="en-CA" dirty="0"/>
          </a:p>
        </p:txBody>
      </p:sp>
      <p:pic>
        <p:nvPicPr>
          <p:cNvPr id="12290" name="Picture 2" descr="http://marineinsight.com/wp-content/uploads/2010/12/SeaWall_Jap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01008"/>
            <a:ext cx="47053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47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Alternatives to Hard Stabilizations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Hard stabilizations have many drawbacks so there are three major alternatives:</a:t>
            </a:r>
          </a:p>
          <a:p>
            <a:pPr lvl="1"/>
            <a:r>
              <a:rPr lang="en-CA" dirty="0" smtClean="0"/>
              <a:t>Beach replenishment – replace sand that is lost due to erosion</a:t>
            </a:r>
          </a:p>
          <a:p>
            <a:pPr lvl="1"/>
            <a:r>
              <a:rPr lang="en-CA" dirty="0" smtClean="0"/>
              <a:t>Construction Restrictions – do not allow construction in high risk areas.</a:t>
            </a:r>
          </a:p>
          <a:p>
            <a:pPr lvl="1"/>
            <a:r>
              <a:rPr lang="en-CA" dirty="0" smtClean="0"/>
              <a:t>Relocation – Relocate properties at risk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610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 and Cons – Hard Stabilizations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http://stateofthecoast.noaa.gov/shoreline/</a:t>
            </a:r>
            <a:r>
              <a:rPr lang="en-US" dirty="0" smtClean="0">
                <a:hlinkClick r:id="rId2"/>
              </a:rPr>
              <a:t>shoreline_armoring.html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1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526"/>
            <a:ext cx="9275906" cy="3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5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Backshore and Foreshore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b="1" dirty="0" smtClean="0"/>
              <a:t>backshore</a:t>
            </a:r>
            <a:r>
              <a:rPr lang="en-CA" dirty="0" smtClean="0"/>
              <a:t> refers to the part of the coast that is above the high tide line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The </a:t>
            </a:r>
            <a:r>
              <a:rPr lang="en-CA" b="1" dirty="0" smtClean="0"/>
              <a:t>foreshore</a:t>
            </a:r>
            <a:r>
              <a:rPr lang="en-CA" dirty="0" smtClean="0"/>
              <a:t> refers to the part of the coast that is covered at high tide; exposed at low tide</a:t>
            </a:r>
          </a:p>
          <a:p>
            <a:pPr lvl="1"/>
            <a:r>
              <a:rPr lang="en-CA" dirty="0" smtClean="0"/>
              <a:t>The foreshore also can be called the </a:t>
            </a:r>
            <a:r>
              <a:rPr lang="en-CA" i="1" dirty="0" smtClean="0"/>
              <a:t>intertidal zone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89357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526"/>
            <a:ext cx="9275906" cy="3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7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Backshore and Foreshore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b="1" dirty="0" err="1" smtClean="0"/>
              <a:t>nearshore</a:t>
            </a:r>
            <a:r>
              <a:rPr lang="en-CA" b="1" dirty="0" smtClean="0"/>
              <a:t> </a:t>
            </a:r>
            <a:r>
              <a:rPr lang="en-CA" dirty="0" smtClean="0"/>
              <a:t>refers to the area between the shoreline (water’s edge) and the zone where waves are breaking.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b="1" dirty="0" smtClean="0"/>
              <a:t>Offshore </a:t>
            </a:r>
            <a:r>
              <a:rPr lang="en-CA" dirty="0" smtClean="0"/>
              <a:t>refers to the area where water is too deep to affect waves.</a:t>
            </a:r>
            <a:endParaRPr lang="en-CA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293096"/>
            <a:ext cx="3392683" cy="2381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6237312"/>
            <a:ext cx="22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Offshore Oil Drilling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4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Coastline (</a:t>
            </a:r>
            <a:r>
              <a:rPr lang="en-US" dirty="0" err="1" smtClean="0"/>
              <a:t>vs</a:t>
            </a:r>
            <a:r>
              <a:rPr lang="en-US" dirty="0" smtClean="0"/>
              <a:t>) Shoreline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over the statistics of coastline and shorelines for each province and territory in Canada.</a:t>
            </a:r>
          </a:p>
          <a:p>
            <a:endParaRPr lang="en-US" dirty="0"/>
          </a:p>
          <a:p>
            <a:r>
              <a:rPr lang="en-US" dirty="0" smtClean="0"/>
              <a:t>Answer the questions.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0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Beach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beach is the part of the coastline which has sediment deposited (i.e. sand)</a:t>
            </a:r>
          </a:p>
          <a:p>
            <a:pPr lvl="1"/>
            <a:r>
              <a:rPr lang="en-CA" dirty="0" smtClean="0"/>
              <a:t>The </a:t>
            </a:r>
            <a:r>
              <a:rPr lang="en-CA" b="1" dirty="0" smtClean="0"/>
              <a:t>berm</a:t>
            </a:r>
            <a:r>
              <a:rPr lang="en-CA" dirty="0" smtClean="0"/>
              <a:t> is the dry part of the beach, above the high tide mark</a:t>
            </a:r>
          </a:p>
          <a:p>
            <a:r>
              <a:rPr lang="en-CA" dirty="0" smtClean="0"/>
              <a:t>Off the shoreline is the </a:t>
            </a:r>
            <a:r>
              <a:rPr lang="en-CA" b="1" dirty="0" smtClean="0"/>
              <a:t>longshore bar</a:t>
            </a:r>
            <a:r>
              <a:rPr lang="en-CA" dirty="0" smtClean="0"/>
              <a:t> (known commonly as the </a:t>
            </a:r>
            <a:r>
              <a:rPr lang="en-CA" i="1" dirty="0" smtClean="0"/>
              <a:t>sand bar</a:t>
            </a:r>
            <a:r>
              <a:rPr lang="en-CA" dirty="0" smtClean="0"/>
              <a:t>) is formed at certain points of the year</a:t>
            </a:r>
          </a:p>
          <a:p>
            <a:pPr lvl="1"/>
            <a:r>
              <a:rPr lang="en-CA" dirty="0" smtClean="0"/>
              <a:t>It is exposed to the air during low tides</a:t>
            </a:r>
          </a:p>
        </p:txBody>
      </p:sp>
    </p:spTree>
    <p:extLst>
      <p:ext uri="{BB962C8B-B14F-4D97-AF65-F5344CB8AC3E}">
        <p14:creationId xmlns:p14="http://schemas.microsoft.com/office/powerpoint/2010/main" val="73853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Composition of the Beach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Beaches are composed by material that is available in that geographical location</a:t>
            </a:r>
          </a:p>
          <a:p>
            <a:pPr lvl="1"/>
            <a:r>
              <a:rPr lang="en-CA" dirty="0" smtClean="0"/>
              <a:t>For example, in </a:t>
            </a:r>
            <a:r>
              <a:rPr lang="en-CA" u="sng" dirty="0" err="1" smtClean="0"/>
              <a:t>Joggins</a:t>
            </a:r>
            <a:r>
              <a:rPr lang="en-CA" u="sng" dirty="0" smtClean="0"/>
              <a:t>, Nova Scotia </a:t>
            </a:r>
            <a:r>
              <a:rPr lang="en-CA" dirty="0" smtClean="0"/>
              <a:t>the cliffs surrounding the beach are made of thin, brittle rocks (known as shale) which form the beach. </a:t>
            </a:r>
          </a:p>
          <a:p>
            <a:pPr lvl="1"/>
            <a:r>
              <a:rPr lang="en-CA" dirty="0" smtClean="0"/>
              <a:t>If there is a lot of fine material in a region the beaches can be made of mud or sand; if there are volcanoes then the beach is made of weathered volcanic rocks (basalt)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741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1344</TotalTime>
  <Words>938</Words>
  <Application>Microsoft Macintosh PowerPoint</Application>
  <PresentationFormat>On-screen Show (4:3)</PresentationFormat>
  <Paragraphs>78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Coastal Zones: Processes and Landforms</vt:lpstr>
      <vt:lpstr>Definitions of Coastal Regions:</vt:lpstr>
      <vt:lpstr>PowerPoint Presentation</vt:lpstr>
      <vt:lpstr>Backshore and Foreshore</vt:lpstr>
      <vt:lpstr>PowerPoint Presentation</vt:lpstr>
      <vt:lpstr>Backshore and Foreshore</vt:lpstr>
      <vt:lpstr>Coastline (vs) Shoreline</vt:lpstr>
      <vt:lpstr>The Beach</vt:lpstr>
      <vt:lpstr>Composition of the Beach</vt:lpstr>
      <vt:lpstr>Movement of Sand</vt:lpstr>
      <vt:lpstr>Movement of Sand (Cont’d)</vt:lpstr>
      <vt:lpstr>Features of an Erosion Coast</vt:lpstr>
      <vt:lpstr>PowerPoint Presentation</vt:lpstr>
      <vt:lpstr>Features of Depositional Shores</vt:lpstr>
      <vt:lpstr>Features of Depositional Shores</vt:lpstr>
      <vt:lpstr>Features of a Depositional Shores</vt:lpstr>
      <vt:lpstr>Risks to Our Coasts</vt:lpstr>
      <vt:lpstr>Hard stabilization</vt:lpstr>
      <vt:lpstr>Groins</vt:lpstr>
      <vt:lpstr>PowerPoint Presentation</vt:lpstr>
      <vt:lpstr>Jetties</vt:lpstr>
      <vt:lpstr>PowerPoint Presentation</vt:lpstr>
      <vt:lpstr>Breakwater</vt:lpstr>
      <vt:lpstr>Oak Island Marina</vt:lpstr>
      <vt:lpstr>Sea Wall</vt:lpstr>
      <vt:lpstr>Alternatives to Hard Stabilizations</vt:lpstr>
      <vt:lpstr>Pros and Cons – Hard Stabilizations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Zones: Processes and Landforms</dc:title>
  <dc:creator>Mathieu</dc:creator>
  <cp:lastModifiedBy>Jeremy Barnes</cp:lastModifiedBy>
  <cp:revision>39</cp:revision>
  <dcterms:created xsi:type="dcterms:W3CDTF">2012-10-08T02:11:09Z</dcterms:created>
  <dcterms:modified xsi:type="dcterms:W3CDTF">2015-02-10T22:55:13Z</dcterms:modified>
</cp:coreProperties>
</file>