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38" autoAdjust="0"/>
  </p:normalViewPr>
  <p:slideViewPr>
    <p:cSldViewPr snapToGrid="0" snapToObjects="1">
      <p:cViewPr varScale="1">
        <p:scale>
          <a:sx n="87" d="100"/>
          <a:sy n="87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D735-4656-9741-B755-E6437CD19A37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92E-1540-4346-A042-7BEE778CBD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D735-4656-9741-B755-E6437CD19A37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92E-1540-4346-A042-7BEE778CBD4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1FD735-4656-9741-B755-E6437CD19A37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92E-1540-4346-A042-7BEE778CB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1FD735-4656-9741-B755-E6437CD19A37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92E-1540-4346-A042-7BEE778CBD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1FD735-4656-9741-B755-E6437CD19A37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92E-1540-4346-A042-7BEE778CBD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D735-4656-9741-B755-E6437CD19A37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92E-1540-4346-A042-7BEE778CB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D735-4656-9741-B755-E6437CD19A37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92E-1540-4346-A042-7BEE778CB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D735-4656-9741-B755-E6437CD19A37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92E-1540-4346-A042-7BEE778CBD4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D735-4656-9741-B755-E6437CD19A37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92E-1540-4346-A042-7BEE778CB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1FD735-4656-9741-B755-E6437CD19A37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54892E-1540-4346-A042-7BEE778CBD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D735-4656-9741-B755-E6437CD19A37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92E-1540-4346-A042-7BEE778CB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D735-4656-9741-B755-E6437CD19A37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92E-1540-4346-A042-7BEE778CB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D735-4656-9741-B755-E6437CD19A37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92E-1540-4346-A042-7BEE778CBD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D735-4656-9741-B755-E6437CD19A37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92E-1540-4346-A042-7BEE778CBD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D735-4656-9741-B755-E6437CD19A37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92E-1540-4346-A042-7BEE778CBD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D735-4656-9741-B755-E6437CD19A37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892E-1540-4346-A042-7BEE778CB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1FD735-4656-9741-B755-E6437CD19A37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54892E-1540-4346-A042-7BEE778CBD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Climatic Factors Affecting Coastal Zone Structure and Properties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Rainfall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607" y="2770094"/>
            <a:ext cx="7662864" cy="3267169"/>
          </a:xfrm>
        </p:spPr>
        <p:txBody>
          <a:bodyPr/>
          <a:lstStyle/>
          <a:p>
            <a:r>
              <a:rPr lang="en-US" dirty="0" smtClean="0"/>
              <a:t>Determine the volume of freshwater input to a coastal zone</a:t>
            </a:r>
          </a:p>
          <a:p>
            <a:pPr lvl="1"/>
            <a:r>
              <a:rPr lang="en-US" dirty="0" smtClean="0"/>
              <a:t>(affects the presence and size of estuaries and marshes)</a:t>
            </a:r>
            <a:endParaRPr lang="en-US" dirty="0"/>
          </a:p>
        </p:txBody>
      </p:sp>
      <p:pic>
        <p:nvPicPr>
          <p:cNvPr id="4" name="Picture 5" descr="ANd9GcRHQ755Q271ZAugfph0bkJE_seb6KHVBBdlBowBW1ED_46POaUq7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44" y="3776266"/>
            <a:ext cx="5743575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56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 the erosional forces from wind-induced waves that a coastline must endure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569" y="3699212"/>
            <a:ext cx="4106855" cy="272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4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Generated Ocean Current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Tw Cen MT" charset="0"/>
              </a:rPr>
              <a:t>Wind-generated ocean current patterns can combine with bathymetry to produce a coastal zone in which deep, nutrient-rich water is forced to the surface (upwelling), which creates a very productive ecosystem and a productive fishery.</a:t>
            </a:r>
          </a:p>
          <a:p>
            <a:endParaRPr lang="en-US" dirty="0"/>
          </a:p>
        </p:txBody>
      </p:sp>
      <p:pic>
        <p:nvPicPr>
          <p:cNvPr id="4" name="Picture 5" descr="Benguela_upwell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91" y="4081348"/>
            <a:ext cx="37528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5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Moderation of Coastal Climates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40" y="3440628"/>
            <a:ext cx="4238536" cy="32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0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8</TotalTime>
  <Words>101</Words>
  <Application>Microsoft Macintosh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Genesis</vt:lpstr>
      <vt:lpstr>Climatic Factors Affecting Coastal Zone Structure and Properties</vt:lpstr>
      <vt:lpstr>Rainfall Patterns</vt:lpstr>
      <vt:lpstr>Wind Patterns</vt:lpstr>
      <vt:lpstr>Wind Generated Ocean Current Patterns</vt:lpstr>
      <vt:lpstr>Ocean Currents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Climatic Factors Affecting Coastal Zone Structure and Properties</dc:title>
  <dc:creator>Jeremy Barnes</dc:creator>
  <cp:lastModifiedBy>Jeremy Barnes</cp:lastModifiedBy>
  <cp:revision>1</cp:revision>
  <dcterms:created xsi:type="dcterms:W3CDTF">2015-02-15T23:33:21Z</dcterms:created>
  <dcterms:modified xsi:type="dcterms:W3CDTF">2015-02-15T23:42:15Z</dcterms:modified>
</cp:coreProperties>
</file>