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8" r:id="rId2"/>
    <p:sldId id="259" r:id="rId3"/>
    <p:sldId id="257" r:id="rId4"/>
    <p:sldId id="269" r:id="rId5"/>
    <p:sldId id="270" r:id="rId6"/>
    <p:sldId id="271" r:id="rId7"/>
    <p:sldId id="272" r:id="rId8"/>
    <p:sldId id="273" r:id="rId9"/>
    <p:sldId id="274" r:id="rId10"/>
    <p:sldId id="268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3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Wednesday, February 11, 2015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Wednesday, February 11,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Wednesday, February 11,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Wednesday, February 11, 2015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Wednesday, February 11, 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Wednesday, February 11, 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Wednesday, February 11, 2015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Wednesday, February 11, 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Wednesday, February 11,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Wednesday, February 11, 2015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Wednesday, February 11, 2015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Wednesday, February 11,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1823839"/>
            <a:ext cx="5918200" cy="430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2900" y="626735"/>
            <a:ext cx="557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Halifax, Nova Scotia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19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58305" y="2249116"/>
            <a:ext cx="3136821" cy="3020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47909" y="2263114"/>
            <a:ext cx="3136822" cy="299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944791" y="2314931"/>
            <a:ext cx="3150902" cy="28745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2670" y="2331939"/>
            <a:ext cx="1605217" cy="5082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50906" y="2420144"/>
            <a:ext cx="1605217" cy="5082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14383" y="2420144"/>
            <a:ext cx="1605217" cy="5082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58305" y="2249116"/>
            <a:ext cx="3136821" cy="3020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47909" y="2263114"/>
            <a:ext cx="3136822" cy="299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944791" y="2314931"/>
            <a:ext cx="3150902" cy="287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823502"/>
            <a:ext cx="7904880" cy="4616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750" y="636029"/>
            <a:ext cx="557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Churchill Falls, Labrador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762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956" y="1030211"/>
            <a:ext cx="5514659" cy="55146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0140" y="365125"/>
            <a:ext cx="557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Kedgwick</a:t>
            </a:r>
            <a:r>
              <a:rPr lang="en-US" sz="2800" dirty="0" smtClean="0"/>
              <a:t>, New Brunswick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339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8509" y="617441"/>
            <a:ext cx="76027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Five factors</a:t>
            </a:r>
            <a:r>
              <a:rPr lang="en-US" sz="2800" dirty="0" smtClean="0"/>
              <a:t> </a:t>
            </a:r>
            <a:r>
              <a:rPr lang="en-US" dirty="0" smtClean="0"/>
              <a:t>that influence our climate: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8509" y="1958168"/>
            <a:ext cx="76027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>
                <a:solidFill>
                  <a:srgbClr val="FF6600"/>
                </a:solidFill>
              </a:rPr>
              <a:t>Latitude</a:t>
            </a:r>
          </a:p>
          <a:p>
            <a:pPr marL="342900" indent="-342900">
              <a:buAutoNum type="arabicParenR"/>
            </a:pPr>
            <a:endParaRPr lang="en-US" sz="2400" dirty="0">
              <a:solidFill>
                <a:srgbClr val="FF6600"/>
              </a:solidFill>
            </a:endParaRP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6600"/>
                </a:solidFill>
              </a:rPr>
              <a:t>Elevation</a:t>
            </a:r>
          </a:p>
          <a:p>
            <a:pPr marL="342900" indent="-342900">
              <a:buAutoNum type="arabicParenR"/>
            </a:pPr>
            <a:endParaRPr lang="en-US" sz="2400" dirty="0">
              <a:solidFill>
                <a:srgbClr val="FF6600"/>
              </a:solidFill>
            </a:endParaRP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6600"/>
                </a:solidFill>
              </a:rPr>
              <a:t>Ocean currents</a:t>
            </a:r>
          </a:p>
          <a:p>
            <a:pPr marL="342900" indent="-342900">
              <a:buAutoNum type="arabicParenR"/>
            </a:pPr>
            <a:endParaRPr lang="en-US" sz="2400" dirty="0">
              <a:solidFill>
                <a:srgbClr val="FF6600"/>
              </a:solidFill>
            </a:endParaRP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6600"/>
                </a:solidFill>
              </a:rPr>
              <a:t>Air Masses</a:t>
            </a:r>
          </a:p>
          <a:p>
            <a:pPr marL="342900" indent="-342900">
              <a:buAutoNum type="arabicParenR"/>
            </a:pPr>
            <a:endParaRPr lang="en-US" sz="2400" dirty="0">
              <a:solidFill>
                <a:srgbClr val="FF6600"/>
              </a:solidFill>
            </a:endParaRP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6600"/>
                </a:solidFill>
              </a:rPr>
              <a:t>Proximity to water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0" y="2793987"/>
            <a:ext cx="3810000" cy="28575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485959" y="5821581"/>
            <a:ext cx="2399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White Juan - 2004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06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1987" y="688005"/>
            <a:ext cx="6738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/>
              <a:t>Latitude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134" y="0"/>
            <a:ext cx="4639895" cy="358115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6831" y="1781756"/>
            <a:ext cx="43570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In general, the FARTHER you are from the equator, the COLDER it becomes.</a:t>
            </a:r>
          </a:p>
          <a:p>
            <a:endParaRPr lang="en-US" dirty="0" smtClean="0"/>
          </a:p>
          <a:p>
            <a:r>
              <a:rPr lang="en-US" dirty="0"/>
              <a:t>(</a:t>
            </a:r>
            <a:r>
              <a:rPr lang="en-US" dirty="0" smtClean="0"/>
              <a:t>          latitude,           temperature 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881986" y="2893150"/>
            <a:ext cx="317515" cy="36593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flipH="1" flipV="1">
            <a:off x="2281167" y="2893150"/>
            <a:ext cx="341514" cy="37714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7950" y="4090080"/>
            <a:ext cx="75321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REASON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Angle of incoming sun rays onto a sphere.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More concentrated at the </a:t>
            </a:r>
            <a:r>
              <a:rPr lang="en-US" dirty="0" smtClean="0"/>
              <a:t>equator (warmer)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More spread out at the </a:t>
            </a:r>
            <a:r>
              <a:rPr lang="en-US" dirty="0" smtClean="0"/>
              <a:t>poles (cooler)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1987" y="688005"/>
            <a:ext cx="6738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/>
              <a:t>Elevation</a:t>
            </a:r>
            <a:endParaRPr lang="en-US" sz="44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1529"/>
            <a:ext cx="9144000" cy="3388659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564472" y="2046375"/>
            <a:ext cx="317515" cy="36593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flipH="1" flipV="1">
            <a:off x="2534483" y="2056208"/>
            <a:ext cx="341514" cy="37714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28944" y="2134580"/>
            <a:ext cx="1115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elevation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51157" y="2092927"/>
            <a:ext cx="144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3155" y="2855722"/>
            <a:ext cx="2570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REASON</a:t>
            </a:r>
            <a:r>
              <a:rPr lang="en-US" dirty="0" smtClean="0"/>
              <a:t>: air is thinner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0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310" y="688005"/>
            <a:ext cx="6738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/>
              <a:t>Ocean Currents</a:t>
            </a:r>
            <a:endParaRPr lang="en-US" sz="44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681" y="3104844"/>
            <a:ext cx="4238536" cy="3210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310" y="1869963"/>
            <a:ext cx="747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6600"/>
                </a:solidFill>
              </a:rPr>
              <a:t>warm</a:t>
            </a:r>
            <a:r>
              <a:rPr lang="en-US" dirty="0" smtClean="0"/>
              <a:t> ocean current </a:t>
            </a:r>
            <a:r>
              <a:rPr lang="en-US" dirty="0" smtClean="0">
                <a:solidFill>
                  <a:srgbClr val="FF6600"/>
                </a:solidFill>
              </a:rPr>
              <a:t>warms</a:t>
            </a:r>
            <a:r>
              <a:rPr lang="en-US" dirty="0" smtClean="0"/>
              <a:t> the land nearby.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6600"/>
                </a:solidFill>
              </a:rPr>
              <a:t>cold</a:t>
            </a:r>
            <a:r>
              <a:rPr lang="en-US" dirty="0" smtClean="0"/>
              <a:t> ocean current </a:t>
            </a:r>
            <a:r>
              <a:rPr lang="en-US" dirty="0" smtClean="0">
                <a:solidFill>
                  <a:srgbClr val="FF6600"/>
                </a:solidFill>
              </a:rPr>
              <a:t>cools</a:t>
            </a:r>
            <a:r>
              <a:rPr lang="en-US" dirty="0" smtClean="0"/>
              <a:t> the land nearby.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310" y="3457664"/>
            <a:ext cx="35985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6600"/>
                </a:solidFill>
              </a:rPr>
              <a:t>gulf stream</a:t>
            </a:r>
            <a:r>
              <a:rPr lang="en-US" dirty="0" smtClean="0"/>
              <a:t> helps fuel hurricanes and other storm systems with its warm water.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A collision of a warm and cold ocean current causes </a:t>
            </a:r>
            <a:r>
              <a:rPr lang="en-US" dirty="0" smtClean="0">
                <a:solidFill>
                  <a:srgbClr val="FF6600"/>
                </a:solidFill>
              </a:rPr>
              <a:t>FOG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1987" y="688005"/>
            <a:ext cx="6738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/>
              <a:t>Air Masses</a:t>
            </a:r>
            <a:endParaRPr lang="en-US" sz="44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304" y="688005"/>
            <a:ext cx="4356100" cy="3352800"/>
          </a:xfrm>
          <a:prstGeom prst="rect">
            <a:avLst/>
          </a:prstGeom>
        </p:spPr>
      </p:pic>
      <p:pic>
        <p:nvPicPr>
          <p:cNvPr id="5" name="Picture 4" descr="Screen shot 2012-12-02 at 7.28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122" y="4435771"/>
            <a:ext cx="5994400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876" y="1887604"/>
            <a:ext cx="39513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Take on the temperature and humidity characteristics of an area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Leading Edge = FRONT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STORMS – when </a:t>
            </a:r>
            <a:r>
              <a:rPr lang="en-US" u="sng" dirty="0" smtClean="0"/>
              <a:t>warm moist air </a:t>
            </a:r>
            <a:r>
              <a:rPr lang="en-US" dirty="0" smtClean="0"/>
              <a:t>masses from the tropics meet the </a:t>
            </a:r>
            <a:r>
              <a:rPr lang="en-US" u="sng" dirty="0" smtClean="0"/>
              <a:t>cold and dry air</a:t>
            </a:r>
            <a:r>
              <a:rPr lang="en-US" dirty="0" smtClean="0"/>
              <a:t> masses from the north.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1987" y="529236"/>
            <a:ext cx="6738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/>
              <a:t>Proximity to Water</a:t>
            </a:r>
            <a:endParaRPr lang="en-US" sz="44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12" y="3287872"/>
            <a:ext cx="38735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808" y="3210977"/>
            <a:ext cx="3746500" cy="3213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2671" y="1597092"/>
            <a:ext cx="76913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The ocean moderates the climate of coastal regions because of its high specific heat capacity.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This is the reason why snow changes to rain along the coast for many storms that we receive during the winter.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6478</TotalTime>
  <Words>215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Barnes</dc:creator>
  <cp:lastModifiedBy>Jeremy Barnes</cp:lastModifiedBy>
  <cp:revision>22</cp:revision>
  <dcterms:created xsi:type="dcterms:W3CDTF">2012-11-18T16:55:26Z</dcterms:created>
  <dcterms:modified xsi:type="dcterms:W3CDTF">2015-02-11T19:52:35Z</dcterms:modified>
</cp:coreProperties>
</file>