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7" r:id="rId2"/>
    <p:sldId id="276" r:id="rId3"/>
    <p:sldId id="274" r:id="rId4"/>
    <p:sldId id="275" r:id="rId5"/>
    <p:sldId id="273" r:id="rId6"/>
    <p:sldId id="258" r:id="rId7"/>
    <p:sldId id="262" r:id="rId8"/>
    <p:sldId id="261" r:id="rId9"/>
    <p:sldId id="259" r:id="rId10"/>
    <p:sldId id="269" r:id="rId11"/>
    <p:sldId id="270" r:id="rId12"/>
    <p:sldId id="271" r:id="rId13"/>
    <p:sldId id="263" r:id="rId14"/>
    <p:sldId id="264" r:id="rId15"/>
    <p:sldId id="267" r:id="rId16"/>
    <p:sldId id="265" r:id="rId17"/>
    <p:sldId id="266" r:id="rId18"/>
    <p:sldId id="268" r:id="rId19"/>
    <p:sldId id="272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821C-8ABB-CC4E-99DD-F2568C518D74}" type="datetimeFigureOut">
              <a:rPr lang="en-US" smtClean="0"/>
              <a:t>12-12-05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7E761-C976-7445-A822-BBDCF1D2F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4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scratching the surface. (I took a whole class on this topic in university)</a:t>
            </a:r>
            <a:endParaRPr lang="en-US" dirty="0" smtClean="0"/>
          </a:p>
          <a:p>
            <a:r>
              <a:rPr lang="en-US" dirty="0" smtClean="0"/>
              <a:t>Water </a:t>
            </a:r>
            <a:r>
              <a:rPr lang="en-US" dirty="0" err="1" smtClean="0"/>
              <a:t>vapour</a:t>
            </a:r>
            <a:r>
              <a:rPr lang="en-US" baseline="0" dirty="0" smtClean="0"/>
              <a:t> is also a greenhouse gas</a:t>
            </a:r>
            <a:r>
              <a:rPr lang="en-US" baseline="0" dirty="0" smtClean="0"/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called "fossil fuels" because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have been formed from the organic remains of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prehistoric plants and animals. (by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 to heat and pressure in the earth’s crust over hundreds of millions of years)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7E761-C976-7445-A822-BBDCF1D2F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en-US" baseline="0" dirty="0" smtClean="0"/>
              <a:t> Wave Radiation (solar)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Long Wave Radiation (infrared)</a:t>
            </a:r>
          </a:p>
          <a:p>
            <a:r>
              <a:rPr lang="en-US" baseline="0" dirty="0" smtClean="0"/>
              <a:t>Natural Greenhouse effect (warms earth from -18 to +15 average temperature)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7E761-C976-7445-A822-BBDCF1D2FD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9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7E761-C976-7445-A822-BBDCF1D2FD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Finite amount</a:t>
            </a:r>
            <a:r>
              <a:rPr lang="en-US" baseline="0" dirty="0" smtClean="0"/>
              <a:t> of fossil fuels.</a:t>
            </a:r>
          </a:p>
          <a:p>
            <a:r>
              <a:rPr lang="en-US" baseline="0" dirty="0" smtClean="0"/>
              <a:t>These renewable energy sources are much cleaner than fossil fuels.</a:t>
            </a:r>
          </a:p>
          <a:p>
            <a:r>
              <a:rPr lang="en-US" baseline="0" dirty="0" smtClean="0"/>
              <a:t>Still problems associated with them: noise from wind turbines, tidal power hurts marine and fish populations.  Your job next class to figure out which one is best!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7E761-C976-7445-A822-BBDCF1D2FD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M</a:t>
            </a:r>
            <a:r>
              <a:rPr lang="pl-PL" dirty="0" smtClean="0"/>
              <a:t>w</a:t>
            </a:r>
            <a:r>
              <a:rPr lang="en-US" dirty="0" err="1" smtClean="0"/>
              <a:t>atts</a:t>
            </a:r>
            <a:r>
              <a:rPr lang="en-US" baseline="0" dirty="0" smtClean="0"/>
              <a:t> of power from 624 large movable mirrors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7E761-C976-7445-A822-BBDCF1D2FD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Third-largest river in the world</a:t>
            </a:r>
            <a:r>
              <a:rPr lang="en-US" baseline="0" dirty="0" smtClean="0"/>
              <a:t> (china)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7E761-C976-7445-A822-BBDCF1D2FD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December 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December 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December 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epa.gov/climatechange/glossary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0598" y="468631"/>
            <a:ext cx="4950354" cy="914400"/>
          </a:xfrm>
        </p:spPr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42" y="1904915"/>
            <a:ext cx="819449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 change in a region’s climate.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Anthropogenic climate change – </a:t>
            </a:r>
            <a:r>
              <a:rPr lang="en-US" sz="2400" dirty="0" smtClean="0"/>
              <a:t>a change in a region’s climate that is primarily caused by human activity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66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6600"/>
                </a:solidFill>
              </a:rPr>
              <a:t>Reason:</a:t>
            </a:r>
            <a:r>
              <a:rPr lang="en-US" sz="2400" dirty="0" smtClean="0"/>
              <a:t> emission of greenhouse gases (carbon dioxide, methane, nitrous oxide,…)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66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Fossil fuel burning (factories)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Car emissions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Deforestation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4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935" y="2607742"/>
            <a:ext cx="7543800" cy="914400"/>
          </a:xfrm>
        </p:spPr>
        <p:txBody>
          <a:bodyPr/>
          <a:lstStyle/>
          <a:p>
            <a:r>
              <a:rPr lang="en-US" sz="3600" dirty="0" smtClean="0"/>
              <a:t>Climate Change Indicators…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25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1.3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4"/>
            <a:ext cx="9144000" cy="68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4 at 1.3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3"/>
            <a:ext cx="9144000" cy="60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1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866" y="2719468"/>
            <a:ext cx="8703525" cy="905491"/>
          </a:xfrm>
        </p:spPr>
        <p:txBody>
          <a:bodyPr/>
          <a:lstStyle/>
          <a:p>
            <a:r>
              <a:rPr lang="en-US" dirty="0" smtClean="0"/>
              <a:t>Alternative Energy Sources…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6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460" y="297316"/>
            <a:ext cx="8369967" cy="1036763"/>
          </a:xfrm>
        </p:spPr>
        <p:txBody>
          <a:bodyPr/>
          <a:lstStyle/>
          <a:p>
            <a:r>
              <a:rPr lang="en-US" u="sng" dirty="0" smtClean="0"/>
              <a:t>Renewable Energy Sources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1854" y="1815410"/>
            <a:ext cx="8369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800" dirty="0" smtClean="0"/>
              <a:t>Energy resources that are naturally replenishing such as biomass, hydro, geothermal, solar, wind, ocean thermal, wave action, and tidal action.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 Definition from:</a:t>
            </a:r>
          </a:p>
          <a:p>
            <a:r>
              <a:rPr lang="en-US" sz="2800" dirty="0"/>
              <a:t>(</a:t>
            </a:r>
            <a:r>
              <a:rPr lang="en-US" sz="2800" dirty="0" smtClean="0"/>
              <a:t> </a:t>
            </a:r>
            <a:r>
              <a:rPr lang="en-US" sz="2800" dirty="0">
                <a:hlinkClick r:id="rId3"/>
              </a:rPr>
              <a:t>http://www.epa.gov/climatechange/</a:t>
            </a:r>
            <a:r>
              <a:rPr lang="en-US" sz="2800" dirty="0" smtClean="0">
                <a:hlinkClick r:id="rId3"/>
              </a:rPr>
              <a:t>glossary.html</a:t>
            </a:r>
            <a:r>
              <a:rPr lang="en-US" sz="2800" dirty="0" smtClean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090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798" y="181438"/>
            <a:ext cx="8261154" cy="502442"/>
          </a:xfrm>
        </p:spPr>
        <p:txBody>
          <a:bodyPr/>
          <a:lstStyle/>
          <a:p>
            <a:r>
              <a:rPr lang="en-US" sz="3200" dirty="0" smtClean="0"/>
              <a:t>Solar power in Seville, Spain…</a:t>
            </a:r>
            <a:endParaRPr lang="en-US" sz="3200" dirty="0"/>
          </a:p>
        </p:txBody>
      </p:sp>
      <p:pic>
        <p:nvPicPr>
          <p:cNvPr id="4" name="Picture 3" descr="Screen shot 2012-12-04 at 9.5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823447"/>
            <a:ext cx="8589480" cy="57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9.5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8"/>
            <a:ext cx="9144000" cy="68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4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9.51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" y="139567"/>
            <a:ext cx="9125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050" y="1214236"/>
            <a:ext cx="2599865" cy="627201"/>
          </a:xfrm>
        </p:spPr>
        <p:txBody>
          <a:bodyPr/>
          <a:lstStyle/>
          <a:p>
            <a:r>
              <a:rPr lang="en-US" sz="3200" u="sng" dirty="0" smtClean="0"/>
              <a:t>Wind Power</a:t>
            </a:r>
            <a:endParaRPr lang="en-US" sz="3200" u="sng" dirty="0"/>
          </a:p>
        </p:txBody>
      </p:sp>
      <p:pic>
        <p:nvPicPr>
          <p:cNvPr id="5" name="Picture 4" descr="Screen shot 2012-12-04 at 9.5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40" y="307047"/>
            <a:ext cx="4457700" cy="3098401"/>
          </a:xfrm>
          <a:prstGeom prst="rect">
            <a:avLst/>
          </a:prstGeom>
        </p:spPr>
      </p:pic>
      <p:pic>
        <p:nvPicPr>
          <p:cNvPr id="6" name="Picture 5" descr="Screen shot 2012-12-04 at 9.5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6" y="3634447"/>
            <a:ext cx="5308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9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1.3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9" y="0"/>
            <a:ext cx="885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2-04 at 10.3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8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7586" y="2703243"/>
            <a:ext cx="3020803" cy="914400"/>
          </a:xfrm>
        </p:spPr>
        <p:txBody>
          <a:bodyPr/>
          <a:lstStyle/>
          <a:p>
            <a:r>
              <a:rPr lang="en-US" dirty="0" smtClean="0"/>
              <a:t>Videos…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1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10.3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"/>
            <a:ext cx="9144000" cy="68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10.3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"/>
            <a:ext cx="9144000" cy="68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1.3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" y="0"/>
            <a:ext cx="8998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42" y="1916736"/>
            <a:ext cx="6481700" cy="4689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3714" y="207587"/>
            <a:ext cx="7803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Greenhouse effect</a:t>
            </a:r>
            <a:r>
              <a:rPr lang="en-US" dirty="0" smtClean="0"/>
              <a:t>: the </a:t>
            </a:r>
            <a:r>
              <a:rPr lang="en-US" dirty="0"/>
              <a:t>trapping of heat in our atmosphere by greenhouse gases.  </a:t>
            </a:r>
            <a:r>
              <a:rPr lang="en-US" dirty="0" smtClean="0"/>
              <a:t>These </a:t>
            </a:r>
            <a:r>
              <a:rPr lang="en-US" dirty="0"/>
              <a:t>greenhouse gases absorb the heat that is reflected off of the earth’s surface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Greenhouse gas</a:t>
            </a:r>
            <a:r>
              <a:rPr lang="en-US" dirty="0" smtClean="0"/>
              <a:t>: </a:t>
            </a:r>
            <a:r>
              <a:rPr lang="en-US" dirty="0"/>
              <a:t>any gas that absorbs infrared radiation in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59804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9.2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69" y="0"/>
            <a:ext cx="607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2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4 at 9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" y="0"/>
            <a:ext cx="899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4" y="428460"/>
            <a:ext cx="8876286" cy="60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1730</TotalTime>
  <Words>329</Words>
  <Application>Microsoft Macintosh PowerPoint</Application>
  <PresentationFormat>On-screen Show (4:3)</PresentationFormat>
  <Paragraphs>41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Change Indicators…</vt:lpstr>
      <vt:lpstr>PowerPoint Presentation</vt:lpstr>
      <vt:lpstr>PowerPoint Presentation</vt:lpstr>
      <vt:lpstr>Alternative Energy Sources…</vt:lpstr>
      <vt:lpstr>Renewable Energy Sources</vt:lpstr>
      <vt:lpstr>Solar power in Seville, Spain…</vt:lpstr>
      <vt:lpstr>PowerPoint Presentation</vt:lpstr>
      <vt:lpstr>PowerPoint Presentation</vt:lpstr>
      <vt:lpstr>Wind Power</vt:lpstr>
      <vt:lpstr>PowerPoint Presentation</vt:lpstr>
      <vt:lpstr>Videos…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Jeremy Barnes</dc:creator>
  <cp:lastModifiedBy>Jeremy Barnes</cp:lastModifiedBy>
  <cp:revision>25</cp:revision>
  <dcterms:created xsi:type="dcterms:W3CDTF">2012-12-04T02:18:23Z</dcterms:created>
  <dcterms:modified xsi:type="dcterms:W3CDTF">2012-12-06T13:15:36Z</dcterms:modified>
</cp:coreProperties>
</file>